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BB493-DE50-406A-832F-351DDC7EC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7767A5-FFDE-4E59-9E0E-5926AD5AC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47F68-BD77-4B38-A90E-32434FD3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C8BA-1CF4-4699-9CD7-9DFA24B06F47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81FA0-1742-4671-8A2B-EF83A112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4B6DA-DE48-4087-98CE-5594E56B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4BD8-9766-4A8E-ABEC-A961F9270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82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BFF79-B1AA-41D2-8681-D2EE72F38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0ABA72-C71D-4410-8049-09A7FE554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5CCBB8-EF8B-4D12-B29E-03DDE8BE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C8BA-1CF4-4699-9CD7-9DFA24B06F47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6FA4E-5E55-4AE5-AB04-CB8A0DC0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F6086-58B1-4FD8-A7EE-EA0CEACF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4BD8-9766-4A8E-ABEC-A961F9270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55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F008C1-D2BE-4CB0-8EED-C765E22CC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48F735-BBA5-4DF9-B59D-DC21ED84B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0BD6B-A2CC-457B-B500-8984CFD74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C8BA-1CF4-4699-9CD7-9DFA24B06F47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C793E-8BF2-4584-B9B6-18495BF1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C06D4-BEA4-42B8-92AD-281E52BD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4BD8-9766-4A8E-ABEC-A961F9270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17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1F4EB-761E-4810-A042-68191122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B17A4-5F02-4853-9E15-0A9EF1BA8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05B4E9-17D9-4129-9DD0-C9FACF8F0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C8BA-1CF4-4699-9CD7-9DFA24B06F47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698F6-2104-4996-BC4B-FA4C25B3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B0CA7-E530-453C-87D1-A9844EB8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4BD8-9766-4A8E-ABEC-A961F9270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47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6B636-B131-4332-9088-8EB8FEDC4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F16EC0-D28A-4306-B95A-E3625BC7C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2A9C5-8DFE-4AB1-9DF4-D6A921A81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C8BA-1CF4-4699-9CD7-9DFA24B06F47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84405-81A8-4B91-A2BE-4C009D79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66572-7F28-4822-B741-F52E31E3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4BD8-9766-4A8E-ABEC-A961F9270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CB7EA-72B2-40C4-98AD-F3303DF9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CDD0F2-D4C9-4E40-A568-C6B48EDD6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16BB59-A756-4ABA-818B-09F2ABA27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94B423-C8A1-42AF-88A6-CB8FFA80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C8BA-1CF4-4699-9CD7-9DFA24B06F47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F33433-D805-4C07-BCC2-7357CA74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17F015-42AF-4485-AC45-764218E7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4BD8-9766-4A8E-ABEC-A961F9270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96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D6F77-6E52-4242-BEB5-7A8004F4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AC5B30-4248-4173-902C-AEEDA4412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744191-B672-44B1-86BA-9D13B169F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716E1E-272B-4ADD-9FE6-FA0DD8EED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05C5B5-04FB-4D0B-B77F-BBBCE73F7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BA96F4-E740-46C1-9684-6B691920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C8BA-1CF4-4699-9CD7-9DFA24B06F47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B8B9A2-AE83-4703-BBAB-1B21A21A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7EB0C3-A0CC-4C3D-A170-F74297C6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4BD8-9766-4A8E-ABEC-A961F9270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01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E6368-15A7-49D3-AE76-0EAEA26D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332BAD-7D82-4F44-8B54-8BE462F2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C8BA-1CF4-4699-9CD7-9DFA24B06F47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DE6635-1D00-482B-B380-8DD77AF1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2BF5E5-B34A-4C3F-9BA9-58E408A6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4BD8-9766-4A8E-ABEC-A961F9270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04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A4DBA1-6A9D-478C-BF4F-9ECCE4CE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C8BA-1CF4-4699-9CD7-9DFA24B06F47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FEA470-EAE6-41B8-AC43-53F7C5E9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773501-B7EF-4B2D-ACAE-DCED8B86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4BD8-9766-4A8E-ABEC-A961F9270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82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3491A-B380-4170-A851-B787306D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96436-21AF-4EA6-963E-94EFD0B97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FF76FE-D49B-4CFA-B1C6-B0CEFA9FB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D0E2BF-2F55-4841-A6BD-04491F16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C8BA-1CF4-4699-9CD7-9DFA24B06F47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F04663-B330-4B46-8A12-1DB779E9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483DD8-D875-4B98-900D-434D11B7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4BD8-9766-4A8E-ABEC-A961F9270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16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62DE6-C0A0-4157-8AD9-AE37E72F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A45869-C2D1-4255-97EF-747677E39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39EB1F-A2AD-4BAD-9C6E-6426538C9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D47B3D-8EA5-446F-A047-BA2DC85E9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C8BA-1CF4-4699-9CD7-9DFA24B06F47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E937AE-7077-4DB8-8360-18A79CE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C39B65-8DAC-4D82-8DFE-7F91BB32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4BD8-9766-4A8E-ABEC-A961F9270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41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412E62-EF09-40BC-A621-B0BF314D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04B415-FE80-44A3-961A-A5A38F652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63A56-9539-475F-8C56-783698041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AC8BA-1CF4-4699-9CD7-9DFA24B06F47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3809D-7D89-4158-AEA0-276DB8E14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AE7B2B-4996-4583-B980-1A78A9CF8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C4BD8-9766-4A8E-ABEC-A961F9270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09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C9304-B1D1-4D0B-AA91-329940848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92" y="93306"/>
            <a:ext cx="5309118" cy="45720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스마트폰 게임프로그래밍 기획발표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8F7D9B-F142-4E4F-B261-6C18C5025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2616"/>
            <a:ext cx="9144000" cy="1516120"/>
          </a:xfrm>
        </p:spPr>
        <p:txBody>
          <a:bodyPr>
            <a:normAutofit/>
          </a:bodyPr>
          <a:lstStyle/>
          <a:p>
            <a:r>
              <a:rPr lang="en-US" altLang="ko-KR"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MyTranslator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실시간 음성 번역 어플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452934A-24C8-42CA-B070-160BFF483B24}"/>
              </a:ext>
            </a:extLst>
          </p:cNvPr>
          <p:cNvSpPr txBox="1">
            <a:spLocks/>
          </p:cNvSpPr>
          <p:nvPr/>
        </p:nvSpPr>
        <p:spPr>
          <a:xfrm>
            <a:off x="10176588" y="93306"/>
            <a:ext cx="193143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90469A-E000-4554-9D5B-437BA06FD988}"/>
              </a:ext>
            </a:extLst>
          </p:cNvPr>
          <p:cNvSpPr/>
          <p:nvPr/>
        </p:nvSpPr>
        <p:spPr>
          <a:xfrm>
            <a:off x="10001502" y="6348439"/>
            <a:ext cx="197522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2013184002 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김균환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74078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508F7D9B-F142-4E4F-B261-6C18C5025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4336" y="1688839"/>
            <a:ext cx="4329403" cy="3792895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250000"/>
              </a:lnSpc>
              <a:buAutoNum type="arabicPeriod"/>
            </a:pPr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MyTranslator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소개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algn="l">
              <a:lnSpc>
                <a:spcPct val="250000"/>
              </a:lnSpc>
              <a:buAutoNum type="arabicPeriod"/>
            </a:pPr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MyTranslator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기능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algn="l">
              <a:lnSpc>
                <a:spcPct val="250000"/>
              </a:lnSpc>
              <a:buAutoNum type="arabicPeriod"/>
            </a:pP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어플리케이션 구조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 algn="l">
              <a:lnSpc>
                <a:spcPct val="250000"/>
              </a:lnSpc>
              <a:buAutoNum type="arabicPeriod"/>
            </a:pP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세부일정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732D642F-AAD1-4307-BF44-ECA2E50AE87F}"/>
              </a:ext>
            </a:extLst>
          </p:cNvPr>
          <p:cNvSpPr txBox="1">
            <a:spLocks/>
          </p:cNvSpPr>
          <p:nvPr/>
        </p:nvSpPr>
        <p:spPr>
          <a:xfrm>
            <a:off x="880189" y="713896"/>
            <a:ext cx="1732384" cy="974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85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508F7D9B-F142-4E4F-B261-6C18C5025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5960" y="4246985"/>
            <a:ext cx="1834244" cy="5598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250000"/>
              </a:lnSpc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사용자의 음성 데이터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732D642F-AAD1-4307-BF44-ECA2E50AE87F}"/>
              </a:ext>
            </a:extLst>
          </p:cNvPr>
          <p:cNvSpPr txBox="1">
            <a:spLocks/>
          </p:cNvSpPr>
          <p:nvPr/>
        </p:nvSpPr>
        <p:spPr>
          <a:xfrm>
            <a:off x="506964" y="452640"/>
            <a:ext cx="4102359" cy="72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MyTranslator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란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altLang="ko-KR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E3A989-69F4-4D44-939F-C596ED5DD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419" y="2410797"/>
            <a:ext cx="1733161" cy="17331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6B2E88-87CA-4E67-A208-B3E5D2DBE7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9" t="14575" r="21249" b="25174"/>
          <a:stretch/>
        </p:blipFill>
        <p:spPr>
          <a:xfrm>
            <a:off x="9182879" y="2418785"/>
            <a:ext cx="1733161" cy="17171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196688-6B23-4810-92DD-09020E279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60" y="2313215"/>
            <a:ext cx="1928326" cy="1928326"/>
          </a:xfrm>
          <a:prstGeom prst="rect">
            <a:avLst/>
          </a:prstGeom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8BE27182-C8A8-4D42-9B5F-0FBE84B0ACF9}"/>
              </a:ext>
            </a:extLst>
          </p:cNvPr>
          <p:cNvSpPr txBox="1">
            <a:spLocks/>
          </p:cNvSpPr>
          <p:nvPr/>
        </p:nvSpPr>
        <p:spPr>
          <a:xfrm>
            <a:off x="5032309" y="4241541"/>
            <a:ext cx="2127379" cy="559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텍스트 데이터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8F0179EA-3495-4FB6-BE38-0E78F2EAE2B8}"/>
              </a:ext>
            </a:extLst>
          </p:cNvPr>
          <p:cNvSpPr txBox="1">
            <a:spLocks/>
          </p:cNvSpPr>
          <p:nvPr/>
        </p:nvSpPr>
        <p:spPr>
          <a:xfrm>
            <a:off x="8987714" y="4241541"/>
            <a:ext cx="2274335" cy="559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번역 결과 데이터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3CD5C04-D768-4115-BF49-E313BB3B4BA8}"/>
              </a:ext>
            </a:extLst>
          </p:cNvPr>
          <p:cNvSpPr/>
          <p:nvPr/>
        </p:nvSpPr>
        <p:spPr>
          <a:xfrm>
            <a:off x="3861705" y="3125754"/>
            <a:ext cx="710295" cy="342899"/>
          </a:xfrm>
          <a:prstGeom prst="rightArrow">
            <a:avLst>
              <a:gd name="adj1" fmla="val 35884"/>
              <a:gd name="adj2" fmla="val 472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E00AC1F-001E-40B3-B995-25461FF88913}"/>
              </a:ext>
            </a:extLst>
          </p:cNvPr>
          <p:cNvSpPr/>
          <p:nvPr/>
        </p:nvSpPr>
        <p:spPr>
          <a:xfrm>
            <a:off x="7717582" y="3125754"/>
            <a:ext cx="710295" cy="342899"/>
          </a:xfrm>
          <a:prstGeom prst="rightArrow">
            <a:avLst>
              <a:gd name="adj1" fmla="val 35884"/>
              <a:gd name="adj2" fmla="val 472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5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508F7D9B-F142-4E4F-B261-6C18C5025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2" y="1586204"/>
            <a:ext cx="4329403" cy="3960844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Speech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Text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기능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다중언어 번역 기능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번역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History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GPS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활용한 위치 저장 기능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732D642F-AAD1-4307-BF44-ECA2E50AE87F}"/>
              </a:ext>
            </a:extLst>
          </p:cNvPr>
          <p:cNvSpPr txBox="1">
            <a:spLocks/>
          </p:cNvSpPr>
          <p:nvPr/>
        </p:nvSpPr>
        <p:spPr>
          <a:xfrm>
            <a:off x="506964" y="452640"/>
            <a:ext cx="2198914" cy="765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주요기능</a:t>
            </a:r>
            <a:endParaRPr lang="en-US" altLang="ko-KR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54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>
            <a:extLst>
              <a:ext uri="{FF2B5EF4-FFF2-40B4-BE49-F238E27FC236}">
                <a16:creationId xmlns:a16="http://schemas.microsoft.com/office/drawing/2014/main" id="{732D642F-AAD1-4307-BF44-ECA2E50AE87F}"/>
              </a:ext>
            </a:extLst>
          </p:cNvPr>
          <p:cNvSpPr txBox="1">
            <a:spLocks/>
          </p:cNvSpPr>
          <p:nvPr/>
        </p:nvSpPr>
        <p:spPr>
          <a:xfrm>
            <a:off x="506964" y="452640"/>
            <a:ext cx="4102359" cy="72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어플리케이션 구조</a:t>
            </a:r>
            <a:endParaRPr lang="en-US" altLang="ko-KR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E727E0-6C11-4723-9140-8ED4483C37D2}"/>
              </a:ext>
            </a:extLst>
          </p:cNvPr>
          <p:cNvSpPr/>
          <p:nvPr/>
        </p:nvSpPr>
        <p:spPr>
          <a:xfrm>
            <a:off x="4556449" y="1743894"/>
            <a:ext cx="1287625" cy="1762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0496F7-557F-4B3B-B442-ED690021F330}"/>
              </a:ext>
            </a:extLst>
          </p:cNvPr>
          <p:cNvSpPr/>
          <p:nvPr/>
        </p:nvSpPr>
        <p:spPr>
          <a:xfrm>
            <a:off x="4556449" y="4358745"/>
            <a:ext cx="1287625" cy="1762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D018C9-FBE2-4A65-B967-533C4EACFDC0}"/>
              </a:ext>
            </a:extLst>
          </p:cNvPr>
          <p:cNvSpPr/>
          <p:nvPr/>
        </p:nvSpPr>
        <p:spPr>
          <a:xfrm>
            <a:off x="2488165" y="2987773"/>
            <a:ext cx="1287625" cy="1762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760011-4E30-490A-9662-E3A5A7705ECF}"/>
              </a:ext>
            </a:extLst>
          </p:cNvPr>
          <p:cNvSpPr/>
          <p:nvPr/>
        </p:nvSpPr>
        <p:spPr>
          <a:xfrm>
            <a:off x="6394579" y="1743894"/>
            <a:ext cx="1287625" cy="1762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F3A01D-124A-495F-BEA6-12BDD07B5DAE}"/>
              </a:ext>
            </a:extLst>
          </p:cNvPr>
          <p:cNvSpPr/>
          <p:nvPr/>
        </p:nvSpPr>
        <p:spPr>
          <a:xfrm>
            <a:off x="6394579" y="4358745"/>
            <a:ext cx="1287625" cy="1762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1B5B6BFE-80EC-45E2-BBA6-CF9C2A84F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087" y="4657426"/>
            <a:ext cx="1143780" cy="410547"/>
          </a:xfrm>
        </p:spPr>
        <p:txBody>
          <a:bodyPr anchor="ctr">
            <a:noAutofit/>
          </a:bodyPr>
          <a:lstStyle/>
          <a:p>
            <a:pPr>
              <a:lnSpc>
                <a:spcPct val="250000"/>
              </a:lnSpc>
            </a:pP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Initial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View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DD6951E7-10E7-44B3-9608-B522EBC997DC}"/>
              </a:ext>
            </a:extLst>
          </p:cNvPr>
          <p:cNvSpPr txBox="1">
            <a:spLocks/>
          </p:cNvSpPr>
          <p:nvPr/>
        </p:nvSpPr>
        <p:spPr>
          <a:xfrm>
            <a:off x="4628371" y="5994813"/>
            <a:ext cx="1143780" cy="4105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History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View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2CDDF09B-6381-4CDB-B791-DFB1FFB15DF2}"/>
              </a:ext>
            </a:extLst>
          </p:cNvPr>
          <p:cNvSpPr txBox="1">
            <a:spLocks/>
          </p:cNvSpPr>
          <p:nvPr/>
        </p:nvSpPr>
        <p:spPr>
          <a:xfrm>
            <a:off x="6338788" y="5994813"/>
            <a:ext cx="1399205" cy="4105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History Detail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View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94F33E9E-A2EE-4D8B-A77F-3A7D38F4037C}"/>
              </a:ext>
            </a:extLst>
          </p:cNvPr>
          <p:cNvSpPr txBox="1">
            <a:spLocks/>
          </p:cNvSpPr>
          <p:nvPr/>
        </p:nvSpPr>
        <p:spPr>
          <a:xfrm>
            <a:off x="4556449" y="3334400"/>
            <a:ext cx="1287624" cy="4105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Speech Text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View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A7BB981C-59FD-4EB4-A94A-1F8E440DF05A}"/>
              </a:ext>
            </a:extLst>
          </p:cNvPr>
          <p:cNvSpPr txBox="1">
            <a:spLocks/>
          </p:cNvSpPr>
          <p:nvPr/>
        </p:nvSpPr>
        <p:spPr>
          <a:xfrm>
            <a:off x="6394578" y="3334400"/>
            <a:ext cx="1287624" cy="4105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Select View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D37B99-10B1-4C82-A938-7545BDCCB8A2}"/>
              </a:ext>
            </a:extLst>
          </p:cNvPr>
          <p:cNvSpPr/>
          <p:nvPr/>
        </p:nvSpPr>
        <p:spPr>
          <a:xfrm>
            <a:off x="8288498" y="1743894"/>
            <a:ext cx="1287625" cy="1762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C44DABE6-6FF8-426A-BBC7-72FB88614A84}"/>
              </a:ext>
            </a:extLst>
          </p:cNvPr>
          <p:cNvSpPr txBox="1">
            <a:spLocks/>
          </p:cNvSpPr>
          <p:nvPr/>
        </p:nvSpPr>
        <p:spPr>
          <a:xfrm>
            <a:off x="8288497" y="3334400"/>
            <a:ext cx="1287624" cy="4105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Result View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BA5A0C-378E-4599-941A-4161F66D7249}"/>
              </a:ext>
            </a:extLst>
          </p:cNvPr>
          <p:cNvSpPr/>
          <p:nvPr/>
        </p:nvSpPr>
        <p:spPr>
          <a:xfrm>
            <a:off x="8288498" y="4358745"/>
            <a:ext cx="1287625" cy="1762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B5B8A265-354B-4E16-AA1E-FEE36A3D5C8C}"/>
              </a:ext>
            </a:extLst>
          </p:cNvPr>
          <p:cNvSpPr txBox="1">
            <a:spLocks/>
          </p:cNvSpPr>
          <p:nvPr/>
        </p:nvSpPr>
        <p:spPr>
          <a:xfrm>
            <a:off x="8232707" y="5994813"/>
            <a:ext cx="1399205" cy="4105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Map View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D356B5-E087-45E5-B20F-5368E22FB43E}"/>
              </a:ext>
            </a:extLst>
          </p:cNvPr>
          <p:cNvSpPr/>
          <p:nvPr/>
        </p:nvSpPr>
        <p:spPr>
          <a:xfrm>
            <a:off x="2558143" y="3065764"/>
            <a:ext cx="245958" cy="171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955F5C9-69FF-4F59-AE98-A7BDFA38E87A}"/>
              </a:ext>
            </a:extLst>
          </p:cNvPr>
          <p:cNvSpPr/>
          <p:nvPr/>
        </p:nvSpPr>
        <p:spPr>
          <a:xfrm>
            <a:off x="2943809" y="3676421"/>
            <a:ext cx="385666" cy="38566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BA19E0-05FE-444A-B2D6-B4A22CB761E0}"/>
              </a:ext>
            </a:extLst>
          </p:cNvPr>
          <p:cNvSpPr/>
          <p:nvPr/>
        </p:nvSpPr>
        <p:spPr>
          <a:xfrm>
            <a:off x="3461781" y="3065764"/>
            <a:ext cx="245958" cy="171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D8DB5D6-AB5C-4652-B803-8D8EAB6DF984}"/>
              </a:ext>
            </a:extLst>
          </p:cNvPr>
          <p:cNvSpPr/>
          <p:nvPr/>
        </p:nvSpPr>
        <p:spPr>
          <a:xfrm>
            <a:off x="3037893" y="3765839"/>
            <a:ext cx="188168" cy="1881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42F956EC-5D57-4363-90D1-E9C643E70482}"/>
              </a:ext>
            </a:extLst>
          </p:cNvPr>
          <p:cNvCxnSpPr>
            <a:cxnSpLocks/>
            <a:stCxn id="3" idx="2"/>
            <a:endCxn id="4" idx="1"/>
          </p:cNvCxnSpPr>
          <p:nvPr/>
        </p:nvCxnSpPr>
        <p:spPr>
          <a:xfrm rot="16200000" flipH="1">
            <a:off x="2617215" y="3300992"/>
            <a:ext cx="2003141" cy="1875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25C7893-B6FD-4470-ACEE-E6DBE5758732}"/>
              </a:ext>
            </a:extLst>
          </p:cNvPr>
          <p:cNvCxnSpPr>
            <a:stCxn id="21" idx="3"/>
          </p:cNvCxnSpPr>
          <p:nvPr/>
        </p:nvCxnSpPr>
        <p:spPr>
          <a:xfrm>
            <a:off x="3707739" y="3151425"/>
            <a:ext cx="848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0DA552A-5011-4704-BAE8-384ADC012438}"/>
              </a:ext>
            </a:extLst>
          </p:cNvPr>
          <p:cNvSpPr/>
          <p:nvPr/>
        </p:nvSpPr>
        <p:spPr>
          <a:xfrm>
            <a:off x="4774674" y="4684061"/>
            <a:ext cx="836521" cy="185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AE03277-B4A5-4F7A-9F2D-C8FE4F50C0A8}"/>
              </a:ext>
            </a:extLst>
          </p:cNvPr>
          <p:cNvSpPr/>
          <p:nvPr/>
        </p:nvSpPr>
        <p:spPr>
          <a:xfrm>
            <a:off x="4774674" y="4872954"/>
            <a:ext cx="836521" cy="185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17FDF7-0050-4DDD-8D9B-8501788241DA}"/>
              </a:ext>
            </a:extLst>
          </p:cNvPr>
          <p:cNvSpPr/>
          <p:nvPr/>
        </p:nvSpPr>
        <p:spPr>
          <a:xfrm>
            <a:off x="4774674" y="5058116"/>
            <a:ext cx="836521" cy="185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74BA6BD-9C53-41B1-AA84-62EFE9BD40E7}"/>
              </a:ext>
            </a:extLst>
          </p:cNvPr>
          <p:cNvSpPr/>
          <p:nvPr/>
        </p:nvSpPr>
        <p:spPr>
          <a:xfrm>
            <a:off x="4774674" y="5243278"/>
            <a:ext cx="836521" cy="185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2C3BC1D-6FCD-4BC8-843B-FDE107C3565B}"/>
              </a:ext>
            </a:extLst>
          </p:cNvPr>
          <p:cNvSpPr/>
          <p:nvPr/>
        </p:nvSpPr>
        <p:spPr>
          <a:xfrm>
            <a:off x="4774674" y="5431138"/>
            <a:ext cx="836521" cy="185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B8AD9AE-BADB-4C4E-954B-9486B9D4E5BC}"/>
              </a:ext>
            </a:extLst>
          </p:cNvPr>
          <p:cNvSpPr/>
          <p:nvPr/>
        </p:nvSpPr>
        <p:spPr>
          <a:xfrm>
            <a:off x="4774674" y="5613602"/>
            <a:ext cx="836521" cy="185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E5A7A1D-A140-4102-8479-9135E00A3091}"/>
              </a:ext>
            </a:extLst>
          </p:cNvPr>
          <p:cNvSpPr/>
          <p:nvPr/>
        </p:nvSpPr>
        <p:spPr>
          <a:xfrm>
            <a:off x="6620129" y="4684061"/>
            <a:ext cx="836521" cy="1114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0012A79-D46D-4141-8A5A-CC931BD042FC}"/>
              </a:ext>
            </a:extLst>
          </p:cNvPr>
          <p:cNvSpPr/>
          <p:nvPr/>
        </p:nvSpPr>
        <p:spPr>
          <a:xfrm>
            <a:off x="4613638" y="4429572"/>
            <a:ext cx="245958" cy="171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6FBD737-214A-4DFA-B127-C31621A80CA5}"/>
              </a:ext>
            </a:extLst>
          </p:cNvPr>
          <p:cNvSpPr/>
          <p:nvPr/>
        </p:nvSpPr>
        <p:spPr>
          <a:xfrm>
            <a:off x="6497150" y="4429572"/>
            <a:ext cx="245958" cy="171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CA63980-D042-4B0C-BB41-933AED8663B0}"/>
              </a:ext>
            </a:extLst>
          </p:cNvPr>
          <p:cNvSpPr/>
          <p:nvPr/>
        </p:nvSpPr>
        <p:spPr>
          <a:xfrm>
            <a:off x="7329065" y="4429572"/>
            <a:ext cx="245958" cy="171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D19676F-5915-4B2B-BCB4-091373F02D20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5611195" y="4776642"/>
            <a:ext cx="783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40CA417-980C-49EF-9A4E-4F05B9F905FC}"/>
              </a:ext>
            </a:extLst>
          </p:cNvPr>
          <p:cNvCxnSpPr>
            <a:cxnSpLocks/>
          </p:cNvCxnSpPr>
          <p:nvPr/>
        </p:nvCxnSpPr>
        <p:spPr>
          <a:xfrm>
            <a:off x="7575023" y="4472358"/>
            <a:ext cx="713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C793D9D-4877-4DA3-B6F3-75A0FA205448}"/>
              </a:ext>
            </a:extLst>
          </p:cNvPr>
          <p:cNvSpPr/>
          <p:nvPr/>
        </p:nvSpPr>
        <p:spPr>
          <a:xfrm>
            <a:off x="8514048" y="4684061"/>
            <a:ext cx="836521" cy="1114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9B4AF9A-3E03-4A9D-81D6-68D373C0E1D8}"/>
              </a:ext>
            </a:extLst>
          </p:cNvPr>
          <p:cNvSpPr/>
          <p:nvPr/>
        </p:nvSpPr>
        <p:spPr>
          <a:xfrm>
            <a:off x="6620129" y="2068023"/>
            <a:ext cx="836521" cy="1114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328A6C7-3822-4E93-924C-959B1DC8BC17}"/>
              </a:ext>
            </a:extLst>
          </p:cNvPr>
          <p:cNvSpPr/>
          <p:nvPr/>
        </p:nvSpPr>
        <p:spPr>
          <a:xfrm>
            <a:off x="8514048" y="2068023"/>
            <a:ext cx="836521" cy="1114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31AD4B1-6480-428D-8511-D122A1B5BCF9}"/>
              </a:ext>
            </a:extLst>
          </p:cNvPr>
          <p:cNvSpPr/>
          <p:nvPr/>
        </p:nvSpPr>
        <p:spPr>
          <a:xfrm>
            <a:off x="8391069" y="4429572"/>
            <a:ext cx="245958" cy="171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6EA74E4-380E-4667-A2CE-F13F88A94BD0}"/>
              </a:ext>
            </a:extLst>
          </p:cNvPr>
          <p:cNvSpPr/>
          <p:nvPr/>
        </p:nvSpPr>
        <p:spPr>
          <a:xfrm>
            <a:off x="8391069" y="1833439"/>
            <a:ext cx="245958" cy="171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7B1282-3605-454E-9B32-B3C4ACE5CBD0}"/>
              </a:ext>
            </a:extLst>
          </p:cNvPr>
          <p:cNvSpPr/>
          <p:nvPr/>
        </p:nvSpPr>
        <p:spPr>
          <a:xfrm>
            <a:off x="9243321" y="1833439"/>
            <a:ext cx="245958" cy="171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ADA4A25-A093-4235-AB56-45CD00DD7613}"/>
              </a:ext>
            </a:extLst>
          </p:cNvPr>
          <p:cNvSpPr/>
          <p:nvPr/>
        </p:nvSpPr>
        <p:spPr>
          <a:xfrm>
            <a:off x="6498459" y="1833439"/>
            <a:ext cx="245958" cy="171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4ADC256-5E2D-4BDC-9A4D-0C97A6E2507F}"/>
              </a:ext>
            </a:extLst>
          </p:cNvPr>
          <p:cNvSpPr/>
          <p:nvPr/>
        </p:nvSpPr>
        <p:spPr>
          <a:xfrm>
            <a:off x="4651695" y="1833439"/>
            <a:ext cx="245958" cy="171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B8CDC8-7AAD-4725-9535-0ABB3AC7BBF7}"/>
              </a:ext>
            </a:extLst>
          </p:cNvPr>
          <p:cNvSpPr/>
          <p:nvPr/>
        </p:nvSpPr>
        <p:spPr>
          <a:xfrm>
            <a:off x="5503947" y="1833439"/>
            <a:ext cx="245958" cy="171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AEA9C8D-4FA9-4D14-B0A2-C366AFEF2A3C}"/>
              </a:ext>
            </a:extLst>
          </p:cNvPr>
          <p:cNvCxnSpPr>
            <a:cxnSpLocks/>
          </p:cNvCxnSpPr>
          <p:nvPr/>
        </p:nvCxnSpPr>
        <p:spPr>
          <a:xfrm>
            <a:off x="7559224" y="1953022"/>
            <a:ext cx="722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8A46CE8-DC80-43EE-B2AE-C0C1B89E2055}"/>
              </a:ext>
            </a:extLst>
          </p:cNvPr>
          <p:cNvCxnSpPr>
            <a:cxnSpLocks/>
          </p:cNvCxnSpPr>
          <p:nvPr/>
        </p:nvCxnSpPr>
        <p:spPr>
          <a:xfrm flipH="1">
            <a:off x="7682202" y="1892667"/>
            <a:ext cx="708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397866E1-EF25-4F0E-8518-A5852ABEEBBF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5749905" y="1919100"/>
            <a:ext cx="644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86B209B-864A-4F87-8EED-6976F80097FC}"/>
              </a:ext>
            </a:extLst>
          </p:cNvPr>
          <p:cNvCxnSpPr>
            <a:cxnSpLocks/>
          </p:cNvCxnSpPr>
          <p:nvPr/>
        </p:nvCxnSpPr>
        <p:spPr>
          <a:xfrm flipH="1">
            <a:off x="5844073" y="4515233"/>
            <a:ext cx="653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B051D5F-CF38-48A0-9C51-63720BFD31F7}"/>
              </a:ext>
            </a:extLst>
          </p:cNvPr>
          <p:cNvCxnSpPr>
            <a:cxnSpLocks/>
          </p:cNvCxnSpPr>
          <p:nvPr/>
        </p:nvCxnSpPr>
        <p:spPr>
          <a:xfrm flipH="1">
            <a:off x="3775790" y="4515233"/>
            <a:ext cx="833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AAB7A7A0-067C-41FA-BD4B-CCC87EB68621}"/>
              </a:ext>
            </a:extLst>
          </p:cNvPr>
          <p:cNvCxnSpPr>
            <a:cxnSpLocks/>
            <a:stCxn id="61" idx="0"/>
          </p:cNvCxnSpPr>
          <p:nvPr/>
        </p:nvCxnSpPr>
        <p:spPr>
          <a:xfrm rot="16200000" flipV="1">
            <a:off x="6115521" y="-1417341"/>
            <a:ext cx="267237" cy="62343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9D6D8BF-133C-445C-974F-3B5E46203FDF}"/>
              </a:ext>
            </a:extLst>
          </p:cNvPr>
          <p:cNvCxnSpPr>
            <a:cxnSpLocks/>
          </p:cNvCxnSpPr>
          <p:nvPr/>
        </p:nvCxnSpPr>
        <p:spPr>
          <a:xfrm>
            <a:off x="3131977" y="1566201"/>
            <a:ext cx="0" cy="1421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897AEEAB-1D9A-4E0C-9011-587BD592C78B}"/>
              </a:ext>
            </a:extLst>
          </p:cNvPr>
          <p:cNvCxnSpPr>
            <a:cxnSpLocks/>
            <a:stCxn id="64" idx="1"/>
          </p:cNvCxnSpPr>
          <p:nvPr/>
        </p:nvCxnSpPr>
        <p:spPr>
          <a:xfrm rot="10800000" flipV="1">
            <a:off x="3461781" y="1919099"/>
            <a:ext cx="1189914" cy="1068673"/>
          </a:xfrm>
          <a:prstGeom prst="bentConnector3">
            <a:avLst>
              <a:gd name="adj1" fmla="val 1001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31CF40D-F6CD-4CC3-B2AC-B29E07EE544B}"/>
              </a:ext>
            </a:extLst>
          </p:cNvPr>
          <p:cNvSpPr/>
          <p:nvPr/>
        </p:nvSpPr>
        <p:spPr>
          <a:xfrm>
            <a:off x="4781999" y="2068023"/>
            <a:ext cx="836521" cy="1114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9519C56-6DBC-4F31-978E-05E856AED16D}"/>
              </a:ext>
            </a:extLst>
          </p:cNvPr>
          <p:cNvSpPr/>
          <p:nvPr/>
        </p:nvSpPr>
        <p:spPr>
          <a:xfrm>
            <a:off x="7313266" y="1833439"/>
            <a:ext cx="245958" cy="171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219FCFD0-0ADF-4134-A6A5-B3FD52D1D7F6}"/>
              </a:ext>
            </a:extLst>
          </p:cNvPr>
          <p:cNvCxnSpPr>
            <a:cxnSpLocks/>
          </p:cNvCxnSpPr>
          <p:nvPr/>
        </p:nvCxnSpPr>
        <p:spPr>
          <a:xfrm flipH="1">
            <a:off x="7682202" y="4534399"/>
            <a:ext cx="708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8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>
            <a:extLst>
              <a:ext uri="{FF2B5EF4-FFF2-40B4-BE49-F238E27FC236}">
                <a16:creationId xmlns:a16="http://schemas.microsoft.com/office/drawing/2014/main" id="{732D642F-AAD1-4307-BF44-ECA2E50AE87F}"/>
              </a:ext>
            </a:extLst>
          </p:cNvPr>
          <p:cNvSpPr txBox="1">
            <a:spLocks/>
          </p:cNvSpPr>
          <p:nvPr/>
        </p:nvSpPr>
        <p:spPr>
          <a:xfrm>
            <a:off x="506964" y="452640"/>
            <a:ext cx="2124269" cy="72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세부일정</a:t>
            </a:r>
            <a:endParaRPr lang="en-US" altLang="ko-KR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E491678-8F94-4F36-AACA-739A4CDD5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489144"/>
              </p:ext>
            </p:extLst>
          </p:nvPr>
        </p:nvGraphicFramePr>
        <p:xfrm>
          <a:off x="1042483" y="1305656"/>
          <a:ext cx="9387188" cy="509970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43909">
                  <a:extLst>
                    <a:ext uri="{9D8B030D-6E8A-4147-A177-3AD203B41FA5}">
                      <a16:colId xmlns:a16="http://schemas.microsoft.com/office/drawing/2014/main" val="2523672449"/>
                    </a:ext>
                  </a:extLst>
                </a:gridCol>
                <a:gridCol w="2013625">
                  <a:extLst>
                    <a:ext uri="{9D8B030D-6E8A-4147-A177-3AD203B41FA5}">
                      <a16:colId xmlns:a16="http://schemas.microsoft.com/office/drawing/2014/main" val="2642534742"/>
                    </a:ext>
                  </a:extLst>
                </a:gridCol>
                <a:gridCol w="3745149">
                  <a:extLst>
                    <a:ext uri="{9D8B030D-6E8A-4147-A177-3AD203B41FA5}">
                      <a16:colId xmlns:a16="http://schemas.microsoft.com/office/drawing/2014/main" val="4035039082"/>
                    </a:ext>
                  </a:extLst>
                </a:gridCol>
                <a:gridCol w="1684505">
                  <a:extLst>
                    <a:ext uri="{9D8B030D-6E8A-4147-A177-3AD203B41FA5}">
                      <a16:colId xmlns:a16="http://schemas.microsoft.com/office/drawing/2014/main" val="85610982"/>
                    </a:ext>
                  </a:extLst>
                </a:gridCol>
              </a:tblGrid>
              <a:tr h="489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주차</a:t>
                      </a:r>
                    </a:p>
                  </a:txBody>
                  <a:tcPr marL="93474" marR="93474" marT="46736" marB="4673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계획</a:t>
                      </a:r>
                    </a:p>
                  </a:txBody>
                  <a:tcPr marL="93474" marR="93474" marT="46736" marB="4673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세부계획</a:t>
                      </a:r>
                    </a:p>
                  </a:txBody>
                  <a:tcPr marL="93474" marR="93474" marT="46736" marB="4673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시행</a:t>
                      </a:r>
                    </a:p>
                  </a:txBody>
                  <a:tcPr marL="93474" marR="93474" marT="46736" marB="46736" anchor="ctr"/>
                </a:tc>
                <a:extLst>
                  <a:ext uri="{0D108BD9-81ED-4DB2-BD59-A6C34878D82A}">
                    <a16:rowId xmlns:a16="http://schemas.microsoft.com/office/drawing/2014/main" val="2720724046"/>
                  </a:ext>
                </a:extLst>
              </a:tr>
              <a:tr h="576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 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(4.23~4.29)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3474" marR="93474" marT="46736" marB="4673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 어플리케이션 구상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3474" marR="93474" marT="46736" marB="4673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OpenAPI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조사 및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실시간 음성 번역 앱 구상</a:t>
                      </a:r>
                    </a:p>
                  </a:txBody>
                  <a:tcPr marL="93474" marR="93474" marT="46736" marB="4673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3474" marR="93474" marT="46736" marB="46736" anchor="ctr"/>
                </a:tc>
                <a:extLst>
                  <a:ext uri="{0D108BD9-81ED-4DB2-BD59-A6C34878D82A}">
                    <a16:rowId xmlns:a16="http://schemas.microsoft.com/office/drawing/2014/main" val="1807459353"/>
                  </a:ext>
                </a:extLst>
              </a:tr>
              <a:tr h="576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 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(4.30~5.6)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3474" marR="93474" marT="46736" marB="4673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앱 상세 구조 구상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3474" marR="93474" marT="46736" marB="4673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네이버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Papago NMT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API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개발자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신청 및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기초 로드맵 작성</a:t>
                      </a:r>
                    </a:p>
                  </a:txBody>
                  <a:tcPr marL="93474" marR="93474" marT="46736" marB="4673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3474" marR="93474" marT="46736" marB="46736" anchor="ctr"/>
                </a:tc>
                <a:extLst>
                  <a:ext uri="{0D108BD9-81ED-4DB2-BD59-A6C34878D82A}">
                    <a16:rowId xmlns:a16="http://schemas.microsoft.com/office/drawing/2014/main" val="3679079163"/>
                  </a:ext>
                </a:extLst>
              </a:tr>
              <a:tr h="576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 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(5.7~5.13)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3474" marR="93474" marT="46736" marB="4673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기획발표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PPT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완성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3474" marR="93474" marT="46736" marB="4673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PPT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작성 및 </a:t>
                      </a:r>
                      <a:r>
                        <a:rPr lang="en-US" altLang="ko-KR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Youtube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업로드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en-US" altLang="ko-KR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Github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연동</a:t>
                      </a:r>
                    </a:p>
                  </a:txBody>
                  <a:tcPr marL="93474" marR="93474" marT="46736" marB="4673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3474" marR="93474" marT="46736" marB="46736" anchor="ctr"/>
                </a:tc>
                <a:extLst>
                  <a:ext uri="{0D108BD9-81ED-4DB2-BD59-A6C34878D82A}">
                    <a16:rowId xmlns:a16="http://schemas.microsoft.com/office/drawing/2014/main" val="783660638"/>
                  </a:ext>
                </a:extLst>
              </a:tr>
              <a:tr h="576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r>
                        <a:rPr lang="ko-KR" altLang="en-US" sz="1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(5.14~5.20)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3474" marR="93474" marT="46736" marB="4673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기초 프레임워크 완성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3474" marR="93474" marT="46736" marB="4673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프레임워크 완성 및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Speech To Text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구현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번역 언어 선택 구현</a:t>
                      </a:r>
                    </a:p>
                  </a:txBody>
                  <a:tcPr marL="93474" marR="93474" marT="46736" marB="4673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3474" marR="93474" marT="46736" marB="46736" anchor="ctr"/>
                </a:tc>
                <a:extLst>
                  <a:ext uri="{0D108BD9-81ED-4DB2-BD59-A6C34878D82A}">
                    <a16:rowId xmlns:a16="http://schemas.microsoft.com/office/drawing/2014/main" val="3618133932"/>
                  </a:ext>
                </a:extLst>
              </a:tr>
              <a:tr h="576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altLang="en-US" sz="1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 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(5.21~5.27)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3474" marR="93474" marT="46736" marB="4673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파파고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API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연동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3474" marR="93474" marT="46736" marB="4673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API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연동 완료 및 번역 기능 구현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번역 결과 출력 뷰 구현</a:t>
                      </a:r>
                    </a:p>
                  </a:txBody>
                  <a:tcPr marL="93474" marR="93474" marT="46736" marB="4673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3474" marR="93474" marT="46736" marB="46736" anchor="ctr"/>
                </a:tc>
                <a:extLst>
                  <a:ext uri="{0D108BD9-81ED-4DB2-BD59-A6C34878D82A}">
                    <a16:rowId xmlns:a16="http://schemas.microsoft.com/office/drawing/2014/main" val="3633020045"/>
                  </a:ext>
                </a:extLst>
              </a:tr>
              <a:tr h="576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r>
                        <a:rPr lang="ko-KR" altLang="en-US" sz="1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 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(5.28~6.3)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3474" marR="93474" marT="46736" marB="4673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중간발표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History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뷰 구현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3474" marR="93474" marT="46736" marB="4673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History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 기능 및 뷰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Detail History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출력 기능 구현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3474" marR="93474" marT="46736" marB="4673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3474" marR="93474" marT="46736" marB="46736" anchor="ctr"/>
                </a:tc>
                <a:extLst>
                  <a:ext uri="{0D108BD9-81ED-4DB2-BD59-A6C34878D82A}">
                    <a16:rowId xmlns:a16="http://schemas.microsoft.com/office/drawing/2014/main" val="2903437441"/>
                  </a:ext>
                </a:extLst>
              </a:tr>
              <a:tr h="576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r>
                        <a:rPr lang="ko-KR" altLang="en-US" sz="1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 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(6.4~6.10)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3474" marR="93474" marT="46736" marB="4673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맵 뷰 추가 및 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GPS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 추가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3474" marR="93474" marT="46736" marB="4673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MapKit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지도 및 핀 정보 저장 구현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GPS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사용한 내 위치 및 시간 기록 구현</a:t>
                      </a:r>
                    </a:p>
                  </a:txBody>
                  <a:tcPr marL="93474" marR="93474" marT="46736" marB="4673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3474" marR="93474" marT="46736" marB="46736" anchor="ctr"/>
                </a:tc>
                <a:extLst>
                  <a:ext uri="{0D108BD9-81ED-4DB2-BD59-A6C34878D82A}">
                    <a16:rowId xmlns:a16="http://schemas.microsoft.com/office/drawing/2014/main" val="3389636116"/>
                  </a:ext>
                </a:extLst>
              </a:tr>
              <a:tr h="576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r>
                        <a:rPr lang="ko-KR" altLang="en-US" sz="1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 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(6.11~6.18)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3474" marR="93474" marT="46736" marB="4673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최종발표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AppStore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 추진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3474" marR="93474" marT="46736" marB="4673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Youtube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업로드 및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AppStore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 추진</a:t>
                      </a:r>
                    </a:p>
                  </a:txBody>
                  <a:tcPr marL="93474" marR="93474" marT="46736" marB="4673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3474" marR="93474" marT="46736" marB="46736" anchor="ctr"/>
                </a:tc>
                <a:extLst>
                  <a:ext uri="{0D108BD9-81ED-4DB2-BD59-A6C34878D82A}">
                    <a16:rowId xmlns:a16="http://schemas.microsoft.com/office/drawing/2014/main" val="3349885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279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508F7D9B-F142-4E4F-B261-6C18C5025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2616"/>
            <a:ext cx="9144000" cy="1516120"/>
          </a:xfrm>
        </p:spPr>
        <p:txBody>
          <a:bodyPr anchor="ctr">
            <a:normAutofit/>
          </a:bodyPr>
          <a:lstStyle/>
          <a:p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452934A-24C8-42CA-B070-160BFF483B24}"/>
              </a:ext>
            </a:extLst>
          </p:cNvPr>
          <p:cNvSpPr txBox="1">
            <a:spLocks/>
          </p:cNvSpPr>
          <p:nvPr/>
        </p:nvSpPr>
        <p:spPr>
          <a:xfrm>
            <a:off x="10176588" y="93306"/>
            <a:ext cx="193143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4118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235</Words>
  <Application>Microsoft Office PowerPoint</Application>
  <PresentationFormat>와이드스크린</PresentationFormat>
  <Paragraphs>68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나눔스퀘어</vt:lpstr>
      <vt:lpstr>나눔스퀘어 Bold</vt:lpstr>
      <vt:lpstr>나눔스퀘어 ExtraBold</vt:lpstr>
      <vt:lpstr>맑은 고딕</vt:lpstr>
      <vt:lpstr>Arial</vt:lpstr>
      <vt:lpstr>Office 테마</vt:lpstr>
      <vt:lpstr>2018 스마트폰 게임프로그래밍 기획발표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스마트폰 게임 프로그래밍</dc:title>
  <dc:creator>김균환</dc:creator>
  <cp:lastModifiedBy>김균환</cp:lastModifiedBy>
  <cp:revision>15</cp:revision>
  <dcterms:created xsi:type="dcterms:W3CDTF">2018-05-07T01:47:09Z</dcterms:created>
  <dcterms:modified xsi:type="dcterms:W3CDTF">2018-05-07T14:37:48Z</dcterms:modified>
</cp:coreProperties>
</file>