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524179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524179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524179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524179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524179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524179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5241799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5241799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5241799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5241799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524179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8524179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5241799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5241799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</a:t>
            </a:r>
            <a:r>
              <a:rPr lang="vi"/>
              <a:t>ecommendation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 7 - App nhà tr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B</a:t>
            </a:r>
            <a:r>
              <a:rPr lang="vi"/>
              <a:t>ài toán đề xuất phòng cho người thuê homestay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S</a:t>
            </a:r>
            <a:r>
              <a:rPr lang="vi"/>
              <a:t>ự phát triển của các sàn thương mại điện tử, người thuê homestay có nhu cầu tìm cho mình phòng phù hợp với điều kiện và sở thích của bản thân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Một hệ thống đề xuất tốt sẽ thu hút người dùng đến với bên cung cấp dịch vụ.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</a:t>
            </a:r>
            <a:r>
              <a:rPr lang="vi"/>
              <a:t>ột số vấn đề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S</a:t>
            </a:r>
            <a:r>
              <a:rPr lang="vi"/>
              <a:t>ở thích và điều kiện của người dùng đôi khi rất khó để đo đếm theo các thông số thông thường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Với lượng người dùng lớn, không thể đề xuất cho từng cá nhân mà phải làm tự động.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Việc tích hợp các mô hình học máy có chi phí tính toán lớn vào bài toán này có thể làm quá tải server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Ch</a:t>
            </a:r>
            <a:r>
              <a:rPr lang="vi"/>
              <a:t>uẩn bị dữ liệu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456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Dữ liệu phòng được thu thập từ luxstay.com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Dữ liệu tương tác người dùng dựa trên tính năng bookmark, được tạo bởi các thành viên trong nhóm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00" y="1410625"/>
            <a:ext cx="351329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M</a:t>
            </a:r>
            <a:r>
              <a:rPr lang="vi"/>
              <a:t>ô hình đề xuất trong hệ thống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G</a:t>
            </a:r>
            <a:r>
              <a:rPr lang="vi"/>
              <a:t>ợi ý phòng dựa theo sở thích/điều kiện của người dùng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2. Đề xuất phòng tương tự dựa theo đặc trưng của phòng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Cụ thể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348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1. Dựa trên sở thích/điều kiện của người dùng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Mỗi người dùng chỉ tương tác với một số ít phòng homestay =&gt; không thể dùng cách thống kê theo từng người dùng đơn lẻ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=&gt; Xử lý dựa trên độ giống nhau giữa các người </a:t>
            </a:r>
            <a:endParaRPr/>
          </a:p>
        </p:txBody>
      </p:sp>
      <p:pic>
        <p:nvPicPr>
          <p:cNvPr descr="Essentials of recommendation engines: content-based and collaborative  filtering | by Jonathan Leban | Towards Data Science"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0" y="1894125"/>
            <a:ext cx="4431451" cy="204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C</a:t>
            </a:r>
            <a:r>
              <a:rPr lang="vi"/>
              <a:t>ụ thể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34821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1. </a:t>
            </a:r>
            <a:r>
              <a:rPr b="1" lang="vi"/>
              <a:t>Dựa trên sở thích/điều kiện của người dùng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Độ giống nhau giữa các người dùng được tính bằng khoảng cách cosine giữa vector danh sách các phòng mà người dùng đã bookmark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- Một phòng được recommend cho người dùng dựa trên những người đã bookmark phòng và có độ giống nhau với người dùng đang xét cao nhất.</a:t>
            </a:r>
            <a:endParaRPr/>
          </a:p>
        </p:txBody>
      </p:sp>
      <p:pic>
        <p:nvPicPr>
          <p:cNvPr descr="Essentials of recommendation engines: content-based and collaborative  filtering | by Jonathan Leban | Towards Data Science"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0" y="1894125"/>
            <a:ext cx="4431451" cy="204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Cụ thể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348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2. Dựa trên đặc trưng sẵn có của các phòng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Các phòng đã có các đặc trưng khá rõ ràng nên nhóm áp dụng thuật toán content based recommendation cho kết quả chấp nhận được.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50" y="1592825"/>
            <a:ext cx="4627649" cy="25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