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3" r:id="rId25"/>
    <p:sldId id="320" r:id="rId26"/>
    <p:sldId id="321" r:id="rId27"/>
    <p:sldId id="322"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t>http://misko.hevery.com/code-reviewers-guide/</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5883</TotalTime>
  <Words>1674</Words>
  <Application>Microsoft Office PowerPoint</Application>
  <PresentationFormat>On-screen Show (4:3)</PresentationFormat>
  <Paragraphs>275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975</cp:revision>
  <dcterms:created xsi:type="dcterms:W3CDTF">2016-02-28T16:32:10Z</dcterms:created>
  <dcterms:modified xsi:type="dcterms:W3CDTF">2016-04-04T21:30:39Z</dcterms:modified>
</cp:coreProperties>
</file>