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03" r:id="rId3"/>
    <p:sldId id="304" r:id="rId4"/>
    <p:sldId id="305" r:id="rId5"/>
    <p:sldId id="306" r:id="rId6"/>
    <p:sldId id="307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camp.org/designPatter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- Creational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Creational Patterns: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Abstract Factory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Builder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Factory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Prototype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Singleton</a:t>
            </a:r>
            <a:endParaRPr lang="en-GB" sz="1400" dirty="0"/>
          </a:p>
          <a:p>
            <a:r>
              <a:rPr lang="en-GB" sz="1600" dirty="0" smtClean="0"/>
              <a:t>Structural Patterns</a:t>
            </a:r>
            <a:r>
              <a:rPr lang="en-GB" sz="16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Adaptor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Bridge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Factory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Prototype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Singleton</a:t>
            </a:r>
          </a:p>
          <a:p>
            <a:pPr marL="274320" lvl="1" indent="0">
              <a:buNone/>
            </a:pPr>
            <a:endParaRPr lang="en-GB" sz="1400" dirty="0"/>
          </a:p>
          <a:p>
            <a:pPr marL="274320" lvl="1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972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-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Structural Patterns</a:t>
            </a:r>
            <a:r>
              <a:rPr lang="en-GB" sz="16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Adaptor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Bridge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Composite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Decorator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Façade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Flyweight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Proxy</a:t>
            </a:r>
            <a:endParaRPr lang="en-GB" sz="1400" dirty="0"/>
          </a:p>
          <a:p>
            <a:pPr marL="274320" lvl="1" indent="0">
              <a:buNone/>
            </a:pPr>
            <a:endParaRPr lang="en-GB" sz="1400" dirty="0"/>
          </a:p>
          <a:p>
            <a:pPr marL="274320" lvl="1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434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- Behavioral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Behavioral Patterns</a:t>
            </a:r>
            <a:r>
              <a:rPr lang="en-GB" sz="16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Chain of Responsibility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Command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Interpreter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Mediator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Memento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Observer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Strategy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Template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Visitor</a:t>
            </a:r>
            <a:endParaRPr lang="en-GB" sz="1400" dirty="0"/>
          </a:p>
          <a:p>
            <a:pPr marL="274320" lvl="1" indent="0">
              <a:buNone/>
            </a:pPr>
            <a:endParaRPr lang="en-GB" sz="1400" dirty="0"/>
          </a:p>
          <a:p>
            <a:pPr marL="274320" lvl="1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585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– J2EE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J2EE Patterns</a:t>
            </a:r>
            <a:r>
              <a:rPr lang="en-GB" sz="16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MVC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Business Delegate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Composite Entity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Data Access Object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Front Controller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Intercepting Filter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Service Locator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Transfer Object</a:t>
            </a:r>
          </a:p>
          <a:p>
            <a:pPr marL="274320" lvl="1" indent="0">
              <a:buNone/>
            </a:pPr>
            <a:endParaRPr lang="en-GB" sz="1400" dirty="0"/>
          </a:p>
          <a:p>
            <a:pPr marL="274320" lvl="1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565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 – 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Misc. Patterns</a:t>
            </a:r>
            <a:r>
              <a:rPr lang="en-GB" sz="16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typesafe enum</a:t>
            </a:r>
            <a:endParaRPr lang="en-GB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 smtClean="0"/>
              <a:t>RESTful WS</a:t>
            </a:r>
          </a:p>
          <a:p>
            <a:pPr marL="274320" lvl="1" indent="0">
              <a:buNone/>
            </a:pPr>
            <a:endParaRPr lang="en-GB" sz="1400" dirty="0"/>
          </a:p>
          <a:p>
            <a:pPr marL="274320" lvl="1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08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http://www.javacamp.org/designPattern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r>
              <a:rPr lang="en-US" sz="1600" dirty="0"/>
              <a:t>http://www.tutorialspoint.com/design_pattern/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5829</TotalTime>
  <Words>105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Design Patterns</vt:lpstr>
      <vt:lpstr>Design Patterns - Creational</vt:lpstr>
      <vt:lpstr>Design Patterns - Structural</vt:lpstr>
      <vt:lpstr>Design Patterns - Behavioral</vt:lpstr>
      <vt:lpstr>Design Patterns – J2EE Patterns</vt:lpstr>
      <vt:lpstr>Design Patterns – Misc.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Cognizant Technology Solutions</cp:lastModifiedBy>
  <cp:revision>822</cp:revision>
  <dcterms:created xsi:type="dcterms:W3CDTF">2016-02-28T16:32:10Z</dcterms:created>
  <dcterms:modified xsi:type="dcterms:W3CDTF">2016-04-04T22:37:20Z</dcterms:modified>
</cp:coreProperties>
</file>