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JUnit</a:t>
            </a:r>
          </a:p>
          <a:p>
            <a:r>
              <a:rPr lang="en-GB" sz="1600" dirty="0" smtClean="0"/>
              <a:t>Test-NG</a:t>
            </a:r>
          </a:p>
          <a:p>
            <a:r>
              <a:rPr lang="en-GB" sz="1600" dirty="0" smtClean="0"/>
              <a:t>Hamcrest</a:t>
            </a:r>
          </a:p>
          <a:p>
            <a:r>
              <a:rPr lang="en-GB" sz="1600" dirty="0" err="1" smtClean="0"/>
              <a:t>JMock</a:t>
            </a:r>
            <a:endParaRPr lang="en-GB" sz="1600" dirty="0" smtClean="0"/>
          </a:p>
          <a:p>
            <a:r>
              <a:rPr lang="en-GB" sz="1600" dirty="0" smtClean="0"/>
              <a:t>Mockito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https://code.google.com/archive/p/hamcrest/wikis/Tutorial.wiki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Words>14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UNIT Test</vt:lpstr>
      <vt:lpstr>Unit Test Frameworks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957</cp:revision>
  <dcterms:created xsi:type="dcterms:W3CDTF">2016-02-28T16:32:10Z</dcterms:created>
  <dcterms:modified xsi:type="dcterms:W3CDTF">2016-04-04T21:30:30Z</dcterms:modified>
</cp:coreProperties>
</file>