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Context Component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1400" dirty="0"/>
              <a:t>&lt;context:annotation-config</a:t>
            </a:r>
            <a:r>
              <a:rPr lang="en-GB" sz="1400" dirty="0" smtClean="0"/>
              <a:t>&gt;	</a:t>
            </a:r>
            <a:r>
              <a:rPr lang="en-GB" sz="1400" b="1" dirty="0" smtClean="0"/>
              <a:t>:</a:t>
            </a:r>
            <a:r>
              <a:rPr lang="en-GB" sz="1400" dirty="0"/>
              <a:t> Scanning and activating annotations for </a:t>
            </a:r>
            <a:r>
              <a:rPr lang="en-GB" sz="1400" b="1" dirty="0"/>
              <a:t>already registered beans</a:t>
            </a:r>
            <a:r>
              <a:rPr lang="en-GB" sz="1400" dirty="0"/>
              <a:t> in </a:t>
            </a:r>
            <a:r>
              <a:rPr lang="en-GB" sz="1400" dirty="0" smtClean="0"/>
              <a:t>Spring </a:t>
            </a:r>
            <a:r>
              <a:rPr lang="en-GB" sz="1400" dirty="0" err="1"/>
              <a:t>config</a:t>
            </a:r>
            <a:r>
              <a:rPr lang="en-GB" sz="1400" dirty="0"/>
              <a:t> </a:t>
            </a:r>
            <a:r>
              <a:rPr lang="en-GB" sz="1400" dirty="0" smtClean="0"/>
              <a:t>xml</a:t>
            </a:r>
          </a:p>
          <a:p>
            <a:pPr marL="0" indent="0" fontAlgn="base">
              <a:buNone/>
            </a:pPr>
            <a:endParaRPr lang="en-GB" sz="1400" dirty="0"/>
          </a:p>
          <a:p>
            <a:pPr fontAlgn="base"/>
            <a:r>
              <a:rPr lang="en-GB" sz="1400" dirty="0"/>
              <a:t>&lt;</a:t>
            </a:r>
            <a:r>
              <a:rPr lang="en-GB" sz="1400" dirty="0" err="1"/>
              <a:t>context:component-scan</a:t>
            </a:r>
            <a:r>
              <a:rPr lang="en-GB" sz="1400" dirty="0" smtClean="0"/>
              <a:t>&gt;	</a:t>
            </a:r>
            <a:r>
              <a:rPr lang="en-GB" sz="1400" b="1" dirty="0" smtClean="0"/>
              <a:t>:</a:t>
            </a:r>
            <a:r>
              <a:rPr lang="en-GB" sz="1400" dirty="0"/>
              <a:t> Bean registration + &lt;context:annotation-config&gt;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https://stackoverflow.com/questions/7414794/difference-between-contextannotation-config-vs-contextcomponent-scan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4787</TotalTime>
  <Words>13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Spring Core</vt:lpstr>
      <vt:lpstr>Spring Context Component Scan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542</cp:revision>
  <dcterms:created xsi:type="dcterms:W3CDTF">2016-02-28T16:32:10Z</dcterms:created>
  <dcterms:modified xsi:type="dcterms:W3CDTF">2017-06-15T13:56:37Z</dcterms:modified>
</cp:coreProperties>
</file>