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0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To improve performance, you can even send multiple requests over a single connection, that way you avoid the complete TCP and SSL handshake overhead on </a:t>
            </a:r>
            <a:r>
              <a:rPr lang="en-GB" sz="1600" smtClean="0"/>
              <a:t>later requests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restfulapi.net</a:t>
            </a:r>
            <a:r>
              <a:rPr lang="en-US" sz="1600" dirty="0"/>
              <a:t>/security-essentials/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4830</TotalTime>
  <Words>43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RestFUL</vt:lpstr>
      <vt:lpstr>HTTP 2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Habibunisha Kadher Sheriff</cp:lastModifiedBy>
  <cp:revision>748</cp:revision>
  <dcterms:created xsi:type="dcterms:W3CDTF">2016-02-28T16:32:10Z</dcterms:created>
  <dcterms:modified xsi:type="dcterms:W3CDTF">2018-11-14T22:46:20Z</dcterms:modified>
</cp:coreProperties>
</file>