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99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691" y="22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5549-BF0A-4B98-8561-3786244E808C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 (JSON Web Token)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JWS – JSON Web Signature – Signed JWT</a:t>
            </a:r>
          </a:p>
          <a:p>
            <a:r>
              <a:rPr lang="en-GB" sz="1600" dirty="0" smtClean="0"/>
              <a:t>JWE – JSON Web Encryption – Encrypted JWT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8579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https://jwt.io/introduction/</a:t>
            </a:r>
            <a:endParaRPr lang="en-US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7748</TotalTime>
  <Words>28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Clarity</vt:lpstr>
      <vt:lpstr>JWT</vt:lpstr>
      <vt:lpstr>JWT (JSON Web Token)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Sampath Kumar</cp:lastModifiedBy>
  <cp:revision>857</cp:revision>
  <dcterms:created xsi:type="dcterms:W3CDTF">2016-02-28T16:32:10Z</dcterms:created>
  <dcterms:modified xsi:type="dcterms:W3CDTF">2018-04-14T23:05:28Z</dcterms:modified>
</cp:coreProperties>
</file>