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ibaultdelor" TargetMode="External"/><Relationship Id="rId2" Type="http://schemas.openxmlformats.org/officeDocument/2006/relationships/hyperlink" Target="http://www.theserverside.com/feature/Spring-vs-Guice-The-Clash-of-the-IOC-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revisited.blogspot.co.uk/2015/06/difference-between-dependency-injection.html" TargetMode="External"/><Relationship Id="rId5" Type="http://schemas.openxmlformats.org/officeDocument/2006/relationships/hyperlink" Target="http://arquillian.org/" TargetMode="External"/><Relationship Id="rId4" Type="http://schemas.openxmlformats.org/officeDocument/2006/relationships/hyperlink" Target="https://www.quora.com/How-does-dependency-injection-work-in-Sp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Spring and </a:t>
            </a:r>
            <a:r>
              <a:rPr lang="en-GB" sz="1600" dirty="0" smtClean="0"/>
              <a:t>Google Guice </a:t>
            </a:r>
            <a:r>
              <a:rPr lang="en-GB" sz="1600" dirty="0"/>
              <a:t>are two powerful dependency injection frameworks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Vs Factory Pattern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267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5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Vs </a:t>
            </a:r>
            <a:r>
              <a:rPr lang="en-US" dirty="0" smtClean="0"/>
              <a:t>Lift – Web App 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248303"/>
              </p:ext>
            </p:extLst>
          </p:nvPr>
        </p:nvGraphicFramePr>
        <p:xfrm>
          <a:off x="457200" y="1600200"/>
          <a:ext cx="8229600" cy="2641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Programming Language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 (any JVM</a:t>
                      </a:r>
                      <a:r>
                        <a:rPr lang="en-US" sz="1600" baseline="0" dirty="0" smtClean="0"/>
                        <a:t> scripting language Scala)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Scala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Template</a:t>
                      </a:r>
                      <a:r>
                        <a:rPr lang="en-US" sz="1600" baseline="0" dirty="0" smtClean="0"/>
                        <a:t> Language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Groovy,</a:t>
                      </a:r>
                      <a:r>
                        <a:rPr lang="en-US" sz="1600" baseline="0" dirty="0" smtClean="0"/>
                        <a:t> Japid, Velocity etc.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HTML5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Scripting Language Support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CoffeeScript, Ruby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JavaScript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Cloud Platform</a:t>
                      </a:r>
                      <a:r>
                        <a:rPr lang="en-US" sz="1600" baseline="0" dirty="0" smtClean="0"/>
                        <a:t> Support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Heroku, Amazon EC2, CloudBee, OpenShift etc.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Heroku, Amazon EC2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WebSocket Support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www.theserverside.com/feature/Spring-vs-Guice-The-Clash-of-the-IOC-Containers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dzone.com/articles/thibaultdelor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www.quora.com/How-does-dependency-injection-work-in-Spring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http://arquillian.org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javarevisited.blogspot.co.uk/2015/06/difference-between-dependency-injection.html</a:t>
            </a:r>
            <a:endParaRPr lang="en-US" sz="1600" dirty="0" smtClean="0"/>
          </a:p>
          <a:p>
            <a:r>
              <a:rPr lang="en-US" sz="1600" dirty="0"/>
              <a:t>http://vschart.com/compare/play-framework/vs/lift-web-framework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5512</TotalTime>
  <Words>99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Frameworks</vt:lpstr>
      <vt:lpstr>Dependency Injection (DI)</vt:lpstr>
      <vt:lpstr>DI Vs Factory Pattern</vt:lpstr>
      <vt:lpstr>Play Vs Lift – Web App Framework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574</cp:revision>
  <dcterms:created xsi:type="dcterms:W3CDTF">2016-02-28T16:32:10Z</dcterms:created>
  <dcterms:modified xsi:type="dcterms:W3CDTF">2016-03-31T18:07:20Z</dcterms:modified>
</cp:coreProperties>
</file>