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7" r:id="rId27"/>
    <p:sldId id="328" r:id="rId28"/>
    <p:sldId id="329" r:id="rId29"/>
    <p:sldId id="323" r:id="rId30"/>
    <p:sldId id="320" r:id="rId31"/>
    <p:sldId id="321" r:id="rId32"/>
    <p:sldId id="322"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any values</a:t>
            </a:r>
            <a:r>
              <a:rPr lang="en-GB" sz="1600" dirty="0" smtClean="0"/>
              <a:t>?</a:t>
            </a:r>
          </a:p>
          <a:p>
            <a:r>
              <a:rPr lang="en-GB" sz="1600" dirty="0" smtClean="0"/>
              <a:t>Answer : </a:t>
            </a:r>
            <a:r>
              <a:rPr lang="en-GB" sz="1600" b="1" dirty="0" smtClean="0">
                <a:solidFill>
                  <a:srgbClr val="FF0000"/>
                </a:solidFill>
              </a:rPr>
              <a:t>Poison message</a:t>
            </a:r>
            <a:r>
              <a:rPr lang="en-GB" sz="1600" dirty="0" smtClean="0"/>
              <a:t> to tell the worker to stop</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 Vs Introspection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Java – Static typing system</a:t>
            </a:r>
          </a:p>
          <a:p>
            <a:r>
              <a:rPr lang="en-GB" sz="1600" dirty="0" smtClean="0"/>
              <a:t>The </a:t>
            </a:r>
            <a:r>
              <a:rPr lang="en-GB" sz="1600" dirty="0"/>
              <a:t>ability to inspect the code in the system and see object types is not reflection, but rather Type </a:t>
            </a:r>
            <a:r>
              <a:rPr lang="en-GB" sz="1600" b="1" dirty="0"/>
              <a:t>Introspection</a:t>
            </a:r>
            <a:r>
              <a:rPr lang="en-GB" sz="1600" dirty="0"/>
              <a:t>. Reflection is then the ability to make </a:t>
            </a:r>
            <a:r>
              <a:rPr lang="en-GB" sz="1600" b="1" dirty="0">
                <a:solidFill>
                  <a:srgbClr val="FF0000"/>
                </a:solidFill>
              </a:rPr>
              <a:t>modifications at runtime</a:t>
            </a:r>
            <a:r>
              <a:rPr lang="en-GB" sz="1600" dirty="0"/>
              <a:t> by making use of introspection. The distinction is necessary here as some languages support introspection, but do not support reflection. One such example is C</a:t>
            </a:r>
            <a:r>
              <a:rPr lang="en-GB" sz="1600" dirty="0" smtClean="0"/>
              <a:t>++</a:t>
            </a:r>
          </a:p>
          <a:p>
            <a:r>
              <a:rPr lang="en-GB" sz="1600" dirty="0" smtClean="0"/>
              <a:t>Using reflection to invoke the method</a:t>
            </a:r>
          </a:p>
          <a:p>
            <a:pPr lvl="1"/>
            <a:r>
              <a:rPr lang="en-GB" sz="1400" dirty="0" smtClean="0"/>
              <a:t>Method </a:t>
            </a:r>
            <a:r>
              <a:rPr lang="en-GB" sz="1400" dirty="0" err="1"/>
              <a:t>method</a:t>
            </a:r>
            <a:r>
              <a:rPr lang="en-GB" sz="1400" dirty="0"/>
              <a:t> = </a:t>
            </a:r>
            <a:r>
              <a:rPr lang="en-GB" sz="1400" dirty="0" err="1"/>
              <a:t>foo.getClass</a:t>
            </a:r>
            <a:r>
              <a:rPr lang="en-GB" sz="1400" dirty="0"/>
              <a:t>().</a:t>
            </a:r>
            <a:r>
              <a:rPr lang="en-GB" sz="1400" dirty="0" err="1"/>
              <a:t>getMethod</a:t>
            </a:r>
            <a:r>
              <a:rPr lang="en-GB" sz="1400" dirty="0"/>
              <a:t>("</a:t>
            </a:r>
            <a:r>
              <a:rPr lang="en-GB" sz="1400" dirty="0" err="1"/>
              <a:t>doSomething</a:t>
            </a:r>
            <a:r>
              <a:rPr lang="en-GB" sz="1400" dirty="0"/>
              <a:t>", null); </a:t>
            </a:r>
            <a:endParaRPr lang="en-GB" sz="1400" dirty="0" smtClean="0"/>
          </a:p>
          <a:p>
            <a:pPr lvl="1"/>
            <a:r>
              <a:rPr lang="en-GB" sz="1400" dirty="0" err="1" smtClean="0"/>
              <a:t>method.invoke</a:t>
            </a:r>
            <a:r>
              <a:rPr lang="en-GB" sz="1400" dirty="0" smtClean="0"/>
              <a:t>(foo</a:t>
            </a:r>
            <a:r>
              <a:rPr lang="en-GB" sz="1400" dirty="0"/>
              <a:t>, null);</a:t>
            </a:r>
            <a:endParaRPr lang="en-GB" sz="1400" dirty="0"/>
          </a:p>
        </p:txBody>
      </p:sp>
    </p:spTree>
    <p:extLst>
      <p:ext uri="{BB962C8B-B14F-4D97-AF65-F5344CB8AC3E}">
        <p14:creationId xmlns:p14="http://schemas.microsoft.com/office/powerpoint/2010/main" val="410203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t>http://www.baeldung.com/java-count-chars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5961</TotalTime>
  <Words>1956</Words>
  <Application>Microsoft Office PowerPoint</Application>
  <PresentationFormat>On-screen Show (4:3)</PresentationFormat>
  <Paragraphs>321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Reflection Vs Introspection</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995</cp:revision>
  <dcterms:created xsi:type="dcterms:W3CDTF">2016-02-28T16:32:10Z</dcterms:created>
  <dcterms:modified xsi:type="dcterms:W3CDTF">2018-03-04T16:53:49Z</dcterms:modified>
</cp:coreProperties>
</file>