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0" r:id="rId4"/>
    <p:sldId id="26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40"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1/3/2018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artinfowler.com/bliki/CommandQuerySepar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ARCHITECTURAL PATTERN</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CQRS – Command Query Responsibility Segregation</a:t>
            </a:r>
            <a:endParaRPr lang="en-US" dirty="0"/>
          </a:p>
        </p:txBody>
      </p:sp>
      <p:sp>
        <p:nvSpPr>
          <p:cNvPr id="3" name="Content Placeholder 2"/>
          <p:cNvSpPr>
            <a:spLocks noGrp="1"/>
          </p:cNvSpPr>
          <p:nvPr>
            <p:ph idx="1"/>
          </p:nvPr>
        </p:nvSpPr>
        <p:spPr/>
        <p:txBody>
          <a:bodyPr>
            <a:normAutofit/>
          </a:bodyPr>
          <a:lstStyle/>
          <a:p>
            <a:r>
              <a:rPr lang="en-GB" sz="1600" dirty="0" smtClean="0"/>
              <a:t>CQRS – </a:t>
            </a:r>
            <a:r>
              <a:rPr lang="en-GB" sz="1600" dirty="0" smtClean="0">
                <a:solidFill>
                  <a:srgbClr val="FF0000"/>
                </a:solidFill>
              </a:rPr>
              <a:t>Command Query Responsibility Segregation</a:t>
            </a:r>
          </a:p>
          <a:p>
            <a:r>
              <a:rPr lang="en-GB" sz="1600" dirty="0"/>
              <a:t>The change that CQRS introduces is to split that conceptual model into </a:t>
            </a:r>
            <a:r>
              <a:rPr lang="en-GB" sz="1600" b="1" dirty="0">
                <a:solidFill>
                  <a:srgbClr val="FF0000"/>
                </a:solidFill>
              </a:rPr>
              <a:t>separate models for update and display</a:t>
            </a:r>
            <a:r>
              <a:rPr lang="en-GB" sz="1600" dirty="0"/>
              <a:t>, which it refers to as Command and Query respectively following the vocabulary </a:t>
            </a:r>
            <a:r>
              <a:rPr lang="en-GB" sz="1600" dirty="0" smtClean="0"/>
              <a:t>of </a:t>
            </a:r>
            <a:r>
              <a:rPr lang="en-GB" sz="1600" dirty="0" err="1" smtClean="0">
                <a:hlinkClick r:id="rId2"/>
              </a:rPr>
              <a:t>CommandQuerySeparation</a:t>
            </a:r>
            <a:r>
              <a:rPr lang="en-GB" sz="1600" dirty="0"/>
              <a:t>. </a:t>
            </a:r>
            <a:endParaRPr lang="en-GB" sz="1600" dirty="0" smtClean="0"/>
          </a:p>
          <a:p>
            <a:r>
              <a:rPr lang="en-GB" sz="1600" dirty="0"/>
              <a:t>The rationale is that for many problems, particularly in more complicated domains, having the same conceptual model for commands and queries leads to a more complex model that does neither well</a:t>
            </a:r>
            <a:r>
              <a:rPr lang="en-GB" sz="1600" dirty="0" smtClean="0"/>
              <a:t>.</a:t>
            </a:r>
          </a:p>
          <a:p>
            <a:r>
              <a:rPr lang="en-GB" sz="1600" dirty="0"/>
              <a:t>The two models might not be separate object models, it could be that the same objects have different interfaces for their command side and their query side, rather like views in relational databases. But usually when I hear of CQRS, they are clearly separate models.</a:t>
            </a:r>
            <a:endParaRPr lang="en-US"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 – When to use it</a:t>
            </a:r>
            <a:endParaRPr lang="en-US" dirty="0"/>
          </a:p>
        </p:txBody>
      </p:sp>
      <p:sp>
        <p:nvSpPr>
          <p:cNvPr id="3" name="Content Placeholder 2"/>
          <p:cNvSpPr>
            <a:spLocks noGrp="1"/>
          </p:cNvSpPr>
          <p:nvPr>
            <p:ph idx="1"/>
          </p:nvPr>
        </p:nvSpPr>
        <p:spPr/>
        <p:txBody>
          <a:bodyPr>
            <a:normAutofit/>
          </a:bodyPr>
          <a:lstStyle/>
          <a:p>
            <a:r>
              <a:rPr lang="en-US" sz="1600" dirty="0" smtClean="0"/>
              <a:t>CQRS fits well with </a:t>
            </a:r>
            <a:r>
              <a:rPr lang="en-US" sz="1600" b="1" dirty="0" smtClean="0">
                <a:solidFill>
                  <a:srgbClr val="FF0000"/>
                </a:solidFill>
              </a:rPr>
              <a:t>event-based programming models</a:t>
            </a:r>
          </a:p>
          <a:p>
            <a:r>
              <a:rPr lang="en-GB" sz="1600" dirty="0"/>
              <a:t>Firstly is that a few </a:t>
            </a:r>
            <a:r>
              <a:rPr lang="en-GB" sz="1600" b="1" dirty="0">
                <a:solidFill>
                  <a:srgbClr val="FF0000"/>
                </a:solidFill>
              </a:rPr>
              <a:t>complex domains </a:t>
            </a:r>
            <a:r>
              <a:rPr lang="en-GB" sz="1600" dirty="0"/>
              <a:t>may be easier to tackle by using CQRS. I must stress, however, that such suitability for CQRS is very much the minority case.</a:t>
            </a:r>
            <a:endParaRPr lang="en-US" sz="1600" b="1" dirty="0" smtClean="0">
              <a:solidFill>
                <a:srgbClr val="FF0000"/>
              </a:solidFill>
            </a:endParaRPr>
          </a:p>
          <a:p>
            <a:r>
              <a:rPr lang="en-GB" sz="1600" dirty="0"/>
              <a:t>The other main benefit is in handling </a:t>
            </a:r>
            <a:r>
              <a:rPr lang="en-GB" sz="1600" b="1" dirty="0">
                <a:solidFill>
                  <a:srgbClr val="FF0000"/>
                </a:solidFill>
              </a:rPr>
              <a:t>high performance applications</a:t>
            </a:r>
            <a:r>
              <a:rPr lang="en-GB" sz="1600" dirty="0"/>
              <a:t>. CQRS allows you to separate the load from reads and writes allowing you to scale each independently. If your application sees a big disparity between reads and writes this is very handy</a:t>
            </a:r>
            <a:endParaRPr lang="en-US" sz="1600" b="1" dirty="0" smtClean="0">
              <a:solidFill>
                <a:srgbClr val="FF0000"/>
              </a:solidFill>
            </a:endParaRPr>
          </a:p>
          <a:p>
            <a:r>
              <a:rPr lang="en-GB" sz="1600" dirty="0"/>
              <a:t>Despite these benefits, </a:t>
            </a:r>
            <a:r>
              <a:rPr lang="en-GB" sz="1600" b="1" dirty="0">
                <a:solidFill>
                  <a:srgbClr val="FF0000"/>
                </a:solidFill>
              </a:rPr>
              <a:t>you should be very cautious about using CQRS</a:t>
            </a:r>
            <a:r>
              <a:rPr lang="en-GB" sz="1600" dirty="0"/>
              <a:t>. Many information systems fit well with the notion of an information base that is updated in the same way that it's read, adding CQRS to such a system can add significant complexity.</a:t>
            </a:r>
            <a:endParaRPr lang="en-US" sz="1600" b="1" dirty="0">
              <a:solidFill>
                <a:srgbClr val="FF0000"/>
              </a:solidFill>
            </a:endParaRPr>
          </a:p>
        </p:txBody>
      </p:sp>
    </p:spTree>
    <p:extLst>
      <p:ext uri="{BB962C8B-B14F-4D97-AF65-F5344CB8AC3E}">
        <p14:creationId xmlns:p14="http://schemas.microsoft.com/office/powerpoint/2010/main" val="2241731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t>https://martinfowler.com/bliki/CQRS.html</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6313</TotalTime>
  <Words>147</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Clarity</vt:lpstr>
      <vt:lpstr>ARCHITECTURAL PATTERN</vt:lpstr>
      <vt:lpstr>CQRS – Command Query Responsibility Segregation</vt:lpstr>
      <vt:lpstr>CQRS – When to use it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443</cp:revision>
  <dcterms:created xsi:type="dcterms:W3CDTF">2016-02-28T16:32:10Z</dcterms:created>
  <dcterms:modified xsi:type="dcterms:W3CDTF">2018-01-03T16:28:42Z</dcterms:modified>
</cp:coreProperties>
</file>