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373" r:id="rId3"/>
    <p:sldId id="374" r:id="rId4"/>
    <p:sldId id="375" r:id="rId5"/>
    <p:sldId id="376" r:id="rId6"/>
    <p:sldId id="377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mpath Kumar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1" autoAdjust="0"/>
    <p:restoredTop sz="87554" autoAdjust="0"/>
  </p:normalViewPr>
  <p:slideViewPr>
    <p:cSldViewPr>
      <p:cViewPr>
        <p:scale>
          <a:sx n="94" d="100"/>
          <a:sy n="94" d="100"/>
        </p:scale>
        <p:origin x="-1064" y="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00CC2-B2B2-4C5E-B2DB-AB390A470EA1}" type="datetimeFigureOut">
              <a:rPr lang="en-GB" smtClean="0"/>
              <a:t>15/09/18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AF7CB-9F6B-45E2-A674-C11D9BA90E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17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AF7CB-9F6B-45E2-A674-C11D9BA90E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74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D8ED-4DC0-4871-80D6-2E57B779E393}" type="datetime1">
              <a:rPr lang="en-US" smtClean="0"/>
              <a:t>15/09/18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61E9-A9F7-4677-9FA9-680E6D35AA1C}" type="datetime1">
              <a:rPr lang="en-US" smtClean="0"/>
              <a:t>15/09/18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F1B8-DD1B-4E00-A314-6CCBF5544006}" type="datetime1">
              <a:rPr lang="en-US" smtClean="0"/>
              <a:t>15/09/18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9FA0-450A-4DB0-B0AB-18DB89D35454}" type="datetime1">
              <a:rPr lang="en-US" smtClean="0"/>
              <a:t>15/09/18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6B97-FC1B-427F-9B0E-93A386441B29}" type="datetime1">
              <a:rPr lang="en-US" smtClean="0"/>
              <a:t>15/09/18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8E21-8370-4363-AC28-7FE6E76E54B1}" type="datetime1">
              <a:rPr lang="en-US" smtClean="0"/>
              <a:t>15/09/18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D7F6-C620-4327-ABD6-5649DCCC9D7B}" type="datetime1">
              <a:rPr lang="en-US" smtClean="0"/>
              <a:t>15/09/18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EC62-343A-4449-AB6B-1C2E9E026A90}" type="datetime1">
              <a:rPr lang="en-US" smtClean="0"/>
              <a:t>15/09/18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258A-B4CB-4F23-A4C0-6DF70BD096AD}" type="datetime1">
              <a:rPr lang="en-US" smtClean="0"/>
              <a:t>15/09/18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703E-8549-44B6-9C94-90BF3B139E17}" type="datetime1">
              <a:rPr lang="en-US" smtClean="0"/>
              <a:t>15/09/18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A5A91-5E4B-4C78-B9D4-B8726E898A2C}" type="datetime1">
              <a:rPr lang="en-US" smtClean="0"/>
              <a:t>15/09/18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73D8793-05E7-4BFA-9CED-8F335001F9D9}" type="datetime1">
              <a:rPr lang="en-US" smtClean="0"/>
              <a:t>15/09/18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AmazonVPC/latest/UserGuide/default-vpc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Solution Architect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Elasticity Vs. Scalability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86306"/>
              </p:ext>
            </p:extLst>
          </p:nvPr>
        </p:nvGraphicFramePr>
        <p:xfrm>
          <a:off x="971600" y="1844824"/>
          <a:ext cx="7488832" cy="23926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744416"/>
                <a:gridCol w="37444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Elasticity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Scalability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 time solution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time solution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Expand and</a:t>
                      </a:r>
                      <a:r>
                        <a:rPr lang="en-US" baseline="0" dirty="0" smtClean="0"/>
                        <a:t> bring it back to normal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Expand</a:t>
                      </a:r>
                      <a:r>
                        <a:rPr lang="en-US" baseline="0" dirty="0" smtClean="0"/>
                        <a:t> permanently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EC2 – Increase the number of instances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EC2 – Increase instance size as required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DynamoDB</a:t>
                      </a:r>
                      <a:r>
                        <a:rPr lang="en-US" baseline="0" dirty="0" smtClean="0"/>
                        <a:t> – Increase additional IOPS for additional spike in traffic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DynamoDB</a:t>
                      </a:r>
                      <a:r>
                        <a:rPr lang="en-US" baseline="0" dirty="0" smtClean="0"/>
                        <a:t> – Unlimited amount of storage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02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Internet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556792"/>
            <a:ext cx="7920880" cy="38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There can be only one Internet Gateway per VPC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7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Scale Up Vs</a:t>
            </a:r>
            <a:r>
              <a:rPr lang="en-GB" dirty="0"/>
              <a:t>.</a:t>
            </a:r>
            <a:r>
              <a:rPr lang="en-GB" dirty="0" smtClean="0"/>
              <a:t> Scale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556792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Increase the instance size of the NAT from T2.Small to T2.medium – </a:t>
            </a:r>
            <a:r>
              <a:rPr lang="en-US" b="1" dirty="0" smtClean="0"/>
              <a:t>Scale Up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Add</a:t>
            </a:r>
            <a:r>
              <a:rPr lang="en-US" dirty="0" smtClean="0"/>
              <a:t> another NAT instance and configure your subnet route tables to be spread across two NATs – </a:t>
            </a:r>
            <a:r>
              <a:rPr lang="en-US" b="1" dirty="0" smtClean="0"/>
              <a:t>Scale out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Network Related issues – Scale up answer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Not having enough resources – Scale out answer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Remember Elasticity – Scaling out, you can scale back. Scaling up is easy, scaling down is not so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75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RDS Multi-AZ Failover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556792"/>
            <a:ext cx="792088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Required during the database instance failure or loss of an availability zone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MySQL, Oracle and PostgreSQL – Utilize synchronous </a:t>
            </a:r>
            <a:r>
              <a:rPr lang="en-US" b="1" dirty="0" smtClean="0"/>
              <a:t>physical</a:t>
            </a:r>
            <a:r>
              <a:rPr lang="en-US" dirty="0" smtClean="0"/>
              <a:t> replication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SQL server engine – Use synchronous </a:t>
            </a:r>
            <a:r>
              <a:rPr lang="en-US" b="1" dirty="0" smtClean="0"/>
              <a:t>logical</a:t>
            </a:r>
            <a:r>
              <a:rPr lang="en-US" dirty="0" smtClean="0"/>
              <a:t> replication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Logical replication – Native windows mirror technology 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DNS name </a:t>
            </a:r>
            <a:r>
              <a:rPr lang="en-US" dirty="0" smtClean="0"/>
              <a:t>– is important to move from one instance to another when the primary is failed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You can </a:t>
            </a:r>
            <a:r>
              <a:rPr lang="en-US" b="1" dirty="0" smtClean="0"/>
              <a:t>force </a:t>
            </a:r>
            <a:r>
              <a:rPr lang="en-US" dirty="0" smtClean="0"/>
              <a:t>a failover from one AZ to another by </a:t>
            </a:r>
            <a:r>
              <a:rPr lang="en-US" b="1" dirty="0" smtClean="0">
                <a:solidFill>
                  <a:srgbClr val="FF6600"/>
                </a:solidFill>
              </a:rPr>
              <a:t>rebooting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your instance. This can be done through the AWS Management console or by using </a:t>
            </a:r>
            <a:r>
              <a:rPr lang="en-US" b="1" dirty="0" smtClean="0">
                <a:solidFill>
                  <a:srgbClr val="FF6600"/>
                </a:solidFill>
              </a:rPr>
              <a:t>RebootDBInstance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API calls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Advantages:-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High availability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Backups are taken from secondary which avoids I/O suspension to the primary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Restores are taken from secondary which avoids </a:t>
            </a:r>
            <a:r>
              <a:rPr lang="en-US" dirty="0"/>
              <a:t>I/O suspension to the primary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8161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RDS Multi-AZ Failover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55679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Not a scaling solution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Read replica’s are used to scale</a:t>
            </a:r>
          </a:p>
        </p:txBody>
      </p:sp>
    </p:spTree>
    <p:extLst>
      <p:ext uri="{BB962C8B-B14F-4D97-AF65-F5344CB8AC3E}">
        <p14:creationId xmlns:p14="http://schemas.microsoft.com/office/powerpoint/2010/main" val="305679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AWS online documentation</a:t>
            </a:r>
          </a:p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docs.aws.amazon.com/AmazonVPC/latest/UserGuide/default-vpc.html</a:t>
            </a:r>
            <a:endParaRPr lang="en-US" sz="1600" dirty="0" smtClean="0"/>
          </a:p>
          <a:p>
            <a:r>
              <a:rPr lang="en-US" sz="1600" dirty="0"/>
              <a:t>http://docs.aws.amazon.com/AmazonVPC/latest/UserGuide/VPC_Scenario2.html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44092</TotalTime>
  <Words>324</Words>
  <Application>Microsoft Macintosh PowerPoint</Application>
  <PresentationFormat>On-screen Show (4:3)</PresentationFormat>
  <Paragraphs>46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AWS Solution Architect</vt:lpstr>
      <vt:lpstr>Elasticity Vs. Scalability</vt:lpstr>
      <vt:lpstr>Internet Gateway</vt:lpstr>
      <vt:lpstr>Scale Up Vs. Scale Out</vt:lpstr>
      <vt:lpstr>RDS Multi-AZ Failover</vt:lpstr>
      <vt:lpstr>RDS Multi-AZ Failover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Habibunisha Kadher Sheriff</cp:lastModifiedBy>
  <cp:revision>1271</cp:revision>
  <dcterms:created xsi:type="dcterms:W3CDTF">2016-02-28T16:32:10Z</dcterms:created>
  <dcterms:modified xsi:type="dcterms:W3CDTF">2018-09-15T20:51:11Z</dcterms:modified>
</cp:coreProperties>
</file>