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99" r:id="rId3"/>
    <p:sldId id="300" r:id="rId4"/>
    <p:sldId id="301" r:id="rId5"/>
    <p:sldId id="302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8" y="4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library/j-java8idioms11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Java8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Using the Collection interface requires iteration to be done by the user (for example, using for-each); this is called </a:t>
            </a:r>
            <a:r>
              <a:rPr lang="en-GB" sz="1600" b="1" i="1" dirty="0"/>
              <a:t>external iteration</a:t>
            </a:r>
            <a:r>
              <a:rPr lang="en-GB" sz="1600" dirty="0"/>
              <a:t>. The Streams library by contrast uses </a:t>
            </a:r>
            <a:r>
              <a:rPr lang="en-GB" sz="1600" i="1" dirty="0"/>
              <a:t>internal iteration</a:t>
            </a:r>
            <a:r>
              <a:rPr lang="en-GB" sz="1600" dirty="0"/>
              <a:t>—it does the iteration for you and takes care of storing the resulting stream value somewhere; you merely provide a function saying what’s to be done. </a:t>
            </a:r>
            <a:endParaRPr lang="en-GB" sz="1600" dirty="0" smtClean="0"/>
          </a:p>
          <a:p>
            <a:endParaRPr lang="en-GB" sz="1600" dirty="0"/>
          </a:p>
          <a:p>
            <a:pPr marL="0" indent="0">
              <a:buNone/>
            </a:pPr>
            <a:endParaRPr lang="en-GB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68865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9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The Stream interface in</a:t>
            </a:r>
            <a:r>
              <a:rPr lang="en-GB" sz="1400" b="1" dirty="0"/>
              <a:t> </a:t>
            </a:r>
            <a:r>
              <a:rPr lang="en-GB" sz="1400" b="1" dirty="0" err="1"/>
              <a:t>java.util.stream.Stream</a:t>
            </a:r>
            <a:r>
              <a:rPr lang="en-GB" sz="1400" dirty="0"/>
              <a:t> defines many operations. They can be classified into two categories. </a:t>
            </a:r>
            <a:endParaRPr lang="en-GB" sz="1400" dirty="0" smtClean="0"/>
          </a:p>
          <a:p>
            <a:r>
              <a:rPr lang="en-GB" sz="1400" dirty="0"/>
              <a:t>You can see two groups of operations:</a:t>
            </a:r>
          </a:p>
          <a:p>
            <a:pPr lvl="1"/>
            <a:r>
              <a:rPr lang="en-GB" sz="1400" b="1" dirty="0"/>
              <a:t>filter, map, and limit</a:t>
            </a:r>
            <a:r>
              <a:rPr lang="en-GB" sz="1400" dirty="0"/>
              <a:t> can be connected together to form a </a:t>
            </a:r>
            <a:r>
              <a:rPr lang="en-GB" sz="1400" dirty="0" smtClean="0"/>
              <a:t>pipeline</a:t>
            </a:r>
            <a:endParaRPr lang="en-GB" sz="1400" dirty="0"/>
          </a:p>
          <a:p>
            <a:pPr lvl="1"/>
            <a:r>
              <a:rPr lang="en-GB" sz="1400" b="1" dirty="0"/>
              <a:t>collect</a:t>
            </a:r>
            <a:r>
              <a:rPr lang="en-GB" sz="1400" dirty="0"/>
              <a:t> causes the pipeline to be executed and closes </a:t>
            </a:r>
            <a:r>
              <a:rPr lang="en-GB" sz="1400" dirty="0" smtClean="0"/>
              <a:t>it</a:t>
            </a:r>
            <a:endParaRPr lang="en-GB" sz="1400" dirty="0"/>
          </a:p>
          <a:p>
            <a:endParaRPr lang="en-GB" sz="1400" dirty="0" smtClean="0"/>
          </a:p>
          <a:p>
            <a:endParaRPr lang="en-GB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56992"/>
            <a:ext cx="50292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4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b="1" dirty="0" smtClean="0"/>
              <a:t>Properties of pure functions:-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 smtClean="0"/>
              <a:t>The function should be </a:t>
            </a:r>
            <a:r>
              <a:rPr lang="en-GB" sz="1600" b="1" dirty="0" smtClean="0">
                <a:solidFill>
                  <a:srgbClr val="FF0000"/>
                </a:solidFill>
              </a:rPr>
              <a:t>idempotent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 smtClean="0"/>
              <a:t>No </a:t>
            </a:r>
            <a:r>
              <a:rPr lang="en-GB" sz="1600" dirty="0"/>
              <a:t>matter how many times you call it, a pure function will yield the same result for the same given </a:t>
            </a:r>
            <a:r>
              <a:rPr lang="en-GB" sz="1600" dirty="0" smtClean="0"/>
              <a:t>input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 smtClean="0"/>
              <a:t>A </a:t>
            </a:r>
            <a:r>
              <a:rPr lang="en-GB" sz="1600" dirty="0"/>
              <a:t>pure function has </a:t>
            </a:r>
            <a:r>
              <a:rPr lang="en-GB" sz="1600" b="1" dirty="0">
                <a:solidFill>
                  <a:srgbClr val="FF0000"/>
                </a:solidFill>
              </a:rPr>
              <a:t>no side-effects</a:t>
            </a:r>
            <a:r>
              <a:rPr lang="en-GB" sz="1600" dirty="0"/>
              <a:t>: no matter what you do with it, the pure function will not change any other element in your </a:t>
            </a:r>
            <a:r>
              <a:rPr lang="en-GB" sz="1600" dirty="0" smtClean="0"/>
              <a:t>program</a:t>
            </a:r>
          </a:p>
          <a:p>
            <a:r>
              <a:rPr lang="en-GB" sz="1600" b="1" dirty="0"/>
              <a:t>Two rules</a:t>
            </a:r>
            <a:r>
              <a:rPr lang="en-GB" sz="1600" b="1" dirty="0" smtClean="0"/>
              <a:t>:-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GB" sz="1600" dirty="0"/>
              <a:t>The function does not change </a:t>
            </a:r>
            <a:r>
              <a:rPr lang="en-GB" sz="1600" dirty="0" smtClean="0"/>
              <a:t>anything</a:t>
            </a:r>
            <a:endParaRPr lang="en-GB" sz="1600" dirty="0"/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GB" sz="1600" dirty="0"/>
              <a:t>The function does not depend on anything that may possibly </a:t>
            </a:r>
            <a:r>
              <a:rPr lang="en-GB" sz="1600" dirty="0" smtClean="0"/>
              <a:t>change</a:t>
            </a:r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82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function purity matters?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Lazy evaluation means that a function may be evaluated now, or later, or the evaluation may be skipped entirely. Anything goes as long as the desired result is obtained. But if the function has a side-effect then lazy evaluation won't work. The next example shows what happens when the function pipeline includes an impure function</a:t>
            </a:r>
            <a:r>
              <a:rPr lang="en-GB" sz="1600" dirty="0" smtClean="0"/>
              <a:t>.</a:t>
            </a:r>
            <a:endParaRPr lang="en-GB" sz="1600" dirty="0"/>
          </a:p>
          <a:p>
            <a:pPr marL="274320" lvl="1" indent="0">
              <a:buNone/>
            </a:pPr>
            <a:r>
              <a:rPr lang="en-GB" sz="1200" dirty="0"/>
              <a:t>List&lt;Integer&gt; numbers = </a:t>
            </a:r>
            <a:r>
              <a:rPr lang="en-GB" sz="1200" dirty="0" err="1"/>
              <a:t>Arrays.asList</a:t>
            </a:r>
            <a:r>
              <a:rPr lang="en-GB" sz="1200" dirty="0"/>
              <a:t>(1, 2, 3</a:t>
            </a:r>
            <a:r>
              <a:rPr lang="en-GB" sz="1200" dirty="0" smtClean="0"/>
              <a:t>);                         </a:t>
            </a:r>
            <a:endParaRPr lang="en-GB" sz="1200" dirty="0"/>
          </a:p>
          <a:p>
            <a:pPr marL="274320" lvl="1" indent="0">
              <a:buNone/>
            </a:pPr>
            <a:r>
              <a:rPr lang="en-GB" sz="1200" dirty="0" err="1"/>
              <a:t>int</a:t>
            </a:r>
            <a:r>
              <a:rPr lang="en-GB" sz="1200" dirty="0"/>
              <a:t>[] factor = new </a:t>
            </a:r>
            <a:r>
              <a:rPr lang="en-GB" sz="1200" dirty="0" err="1"/>
              <a:t>int</a:t>
            </a:r>
            <a:r>
              <a:rPr lang="en-GB" sz="1200" dirty="0"/>
              <a:t>[] { 2 };</a:t>
            </a:r>
          </a:p>
          <a:p>
            <a:pPr marL="274320" lvl="1" indent="0">
              <a:buNone/>
            </a:pPr>
            <a:r>
              <a:rPr lang="en-GB" sz="1200" dirty="0"/>
              <a:t>Stream&lt;Integer&gt; stream = </a:t>
            </a:r>
            <a:r>
              <a:rPr lang="en-GB" sz="1200" dirty="0" err="1"/>
              <a:t>numbers.stream</a:t>
            </a:r>
            <a:r>
              <a:rPr lang="en-GB" sz="1200" dirty="0"/>
              <a:t>()</a:t>
            </a:r>
          </a:p>
          <a:p>
            <a:pPr marL="274320" lvl="1" indent="0">
              <a:buNone/>
            </a:pPr>
            <a:r>
              <a:rPr lang="en-GB" sz="1200" dirty="0"/>
              <a:t>  .map(e -&gt; e * factor[0</a:t>
            </a:r>
            <a:r>
              <a:rPr lang="en-GB" sz="1200" dirty="0" smtClean="0"/>
              <a:t>]); </a:t>
            </a:r>
            <a:endParaRPr lang="en-GB" sz="1200" dirty="0"/>
          </a:p>
          <a:p>
            <a:pPr marL="274320" lvl="1" indent="0">
              <a:buNone/>
            </a:pPr>
            <a:r>
              <a:rPr lang="en-GB" sz="1200" dirty="0"/>
              <a:t> </a:t>
            </a:r>
            <a:r>
              <a:rPr lang="en-GB" sz="1200" dirty="0" smtClean="0"/>
              <a:t>  factor[0</a:t>
            </a:r>
            <a:r>
              <a:rPr lang="en-GB" sz="1200" dirty="0"/>
              <a:t>] = 0</a:t>
            </a:r>
            <a:r>
              <a:rPr lang="en-GB" sz="1200" dirty="0" smtClean="0"/>
              <a:t>; </a:t>
            </a:r>
            <a:endParaRPr lang="en-GB" sz="1200" dirty="0"/>
          </a:p>
          <a:p>
            <a:pPr marL="274320" lvl="1" indent="0">
              <a:buNone/>
            </a:pPr>
            <a:r>
              <a:rPr lang="en-GB" sz="1200" dirty="0" err="1"/>
              <a:t>stream.forEach</a:t>
            </a:r>
            <a:r>
              <a:rPr lang="en-GB" sz="1200" dirty="0"/>
              <a:t>(</a:t>
            </a:r>
            <a:r>
              <a:rPr lang="en-GB" sz="1200" dirty="0" err="1"/>
              <a:t>System.out</a:t>
            </a:r>
            <a:r>
              <a:rPr lang="en-GB" sz="1200" dirty="0"/>
              <a:t>::</a:t>
            </a:r>
            <a:r>
              <a:rPr lang="en-GB" sz="1200" dirty="0" err="1"/>
              <a:t>println</a:t>
            </a:r>
            <a:r>
              <a:rPr lang="en-GB" sz="1200" dirty="0" smtClean="0"/>
              <a:t>);</a:t>
            </a:r>
            <a:endParaRPr lang="en-GB" sz="1200" dirty="0"/>
          </a:p>
          <a:p>
            <a:r>
              <a:rPr lang="en-GB" sz="1600" dirty="0"/>
              <a:t>Java assumes that lambda expressions and closures provided to operations are pure. </a:t>
            </a:r>
            <a:r>
              <a:rPr lang="en-GB" sz="1600" dirty="0"/>
              <a:t>If your code doesn't meet this expectation then you will suffer the </a:t>
            </a:r>
            <a:r>
              <a:rPr lang="en-GB" sz="1600" dirty="0" smtClean="0"/>
              <a:t>consequences</a:t>
            </a:r>
          </a:p>
          <a:p>
            <a:r>
              <a:rPr lang="en-GB" sz="1600" dirty="0" smtClean="0"/>
              <a:t>Avoid shared mutability </a:t>
            </a:r>
          </a:p>
          <a:p>
            <a:r>
              <a:rPr lang="en-GB" sz="1600" dirty="0"/>
              <a:t>Lazy evaluation and easy parallel execution are two significant benefits of using a functional pipeline. Both features hinge on </a:t>
            </a:r>
            <a:r>
              <a:rPr lang="en-GB" sz="1600" i="1" dirty="0"/>
              <a:t>functional purity</a:t>
            </a:r>
            <a:r>
              <a:rPr lang="en-GB" sz="1600" dirty="0"/>
              <a:t>, meaning that lambdas and closures must not have any side-effects in your </a:t>
            </a:r>
            <a:r>
              <a:rPr lang="en-GB" sz="1600" dirty="0" smtClean="0"/>
              <a:t>program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076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Java 8 in </a:t>
            </a:r>
            <a:r>
              <a:rPr lang="en-US" sz="1600" dirty="0" smtClean="0"/>
              <a:t>Action</a:t>
            </a:r>
          </a:p>
          <a:p>
            <a:r>
              <a:rPr lang="en-US" sz="1600" dirty="0">
                <a:hlinkClick r:id="rId2"/>
              </a:rPr>
              <a:t>https</a:t>
            </a:r>
            <a:r>
              <a:rPr lang="en-US" sz="1600">
                <a:hlinkClick r:id="rId2"/>
              </a:rPr>
              <a:t>://</a:t>
            </a:r>
            <a:r>
              <a:rPr lang="en-US" sz="1600" smtClean="0">
                <a:hlinkClick r:id="rId2"/>
              </a:rPr>
              <a:t>www.ibm.com/developerworks/library/j-java8idioms11/index.html</a:t>
            </a:r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7658</TotalTime>
  <Words>257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Java8 Stream</vt:lpstr>
      <vt:lpstr>Internal Iteration</vt:lpstr>
      <vt:lpstr>Stream Operations</vt:lpstr>
      <vt:lpstr>Pure Functions</vt:lpstr>
      <vt:lpstr>Why function purity matters?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Sampath Kumar</cp:lastModifiedBy>
  <cp:revision>850</cp:revision>
  <dcterms:created xsi:type="dcterms:W3CDTF">2016-02-28T16:32:10Z</dcterms:created>
  <dcterms:modified xsi:type="dcterms:W3CDTF">2018-03-22T14:17:19Z</dcterms:modified>
</cp:coreProperties>
</file>