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9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lma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messaging-re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Dispatchers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Reactor has four dispatchers to pick from: </a:t>
            </a:r>
            <a:r>
              <a:rPr lang="en-GB" sz="1600" b="1" dirty="0"/>
              <a:t>synchronous</a:t>
            </a:r>
            <a:r>
              <a:rPr lang="en-GB" sz="1600" dirty="0"/>
              <a:t>, </a:t>
            </a:r>
            <a:r>
              <a:rPr lang="en-GB" sz="1600" b="1" dirty="0"/>
              <a:t>ring buffer</a:t>
            </a:r>
            <a:r>
              <a:rPr lang="en-GB" sz="1600" dirty="0"/>
              <a:t>, </a:t>
            </a:r>
            <a:r>
              <a:rPr lang="en-GB" sz="1600" b="1" dirty="0"/>
              <a:t>thread pool</a:t>
            </a:r>
            <a:r>
              <a:rPr lang="en-GB" sz="1600" dirty="0"/>
              <a:t>, and </a:t>
            </a:r>
            <a:r>
              <a:rPr lang="en-GB" sz="1600" b="1" dirty="0"/>
              <a:t>event loop</a:t>
            </a:r>
            <a:r>
              <a:rPr lang="en-GB" sz="1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Synchronous</a:t>
            </a:r>
            <a:r>
              <a:rPr lang="en-GB" sz="1400" dirty="0"/>
              <a:t> is typically used inside a consumer, especially if you use Stream s and Promise 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Ring buffer</a:t>
            </a:r>
            <a:r>
              <a:rPr lang="en-GB" sz="1400" dirty="0"/>
              <a:t> is used for large volumes of non-blocking events and is based on the </a:t>
            </a:r>
            <a:r>
              <a:rPr lang="en-GB" sz="1400" dirty="0">
                <a:hlinkClick r:id="rId2"/>
              </a:rPr>
              <a:t>LMAX disruptor</a:t>
            </a:r>
            <a:r>
              <a:rPr lang="en-GB" sz="1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Thread pool</a:t>
            </a:r>
            <a:r>
              <a:rPr lang="en-GB" sz="1400" dirty="0"/>
              <a:t> is ideal for longer running tasks that might be IO bound, and when it doesn’t matter what thread they are run 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Event loop</a:t>
            </a:r>
            <a:r>
              <a:rPr lang="en-GB" sz="1400" dirty="0"/>
              <a:t> is used when you need all events on the exact same thread.</a:t>
            </a:r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Reactive Systems – is a </a:t>
            </a:r>
            <a:r>
              <a:rPr lang="en-GB" sz="1600" b="1" dirty="0" smtClean="0">
                <a:solidFill>
                  <a:srgbClr val="FF0000"/>
                </a:solidFill>
              </a:rPr>
              <a:t>message driven </a:t>
            </a:r>
            <a:r>
              <a:rPr lang="en-GB" sz="1600" dirty="0" smtClean="0"/>
              <a:t>based upon asynchronous message passing.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6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Reactive Programming – is a </a:t>
            </a:r>
            <a:r>
              <a:rPr lang="en-GB" sz="1600" dirty="0" smtClean="0"/>
              <a:t>great technique for making individual components performant and efficient through asynchronous and non-blocking execution, </a:t>
            </a:r>
            <a:r>
              <a:rPr lang="en-GB" sz="1600" dirty="0"/>
              <a:t>most often together with a mechanism </a:t>
            </a:r>
            <a:r>
              <a:rPr lang="en-GB" sz="1600" dirty="0" smtClean="0"/>
              <a:t>for </a:t>
            </a:r>
            <a:r>
              <a:rPr lang="en-GB" sz="1600" b="1" dirty="0" smtClean="0">
                <a:solidFill>
                  <a:srgbClr val="FF0000"/>
                </a:solidFill>
              </a:rPr>
              <a:t>backpressure</a:t>
            </a:r>
          </a:p>
          <a:p>
            <a:r>
              <a:rPr lang="en-GB" sz="1600" dirty="0"/>
              <a:t>Dealing with possibly infinite streams is very challenging, as we need to face a problem of a </a:t>
            </a:r>
            <a:r>
              <a:rPr lang="en-GB" sz="1600" dirty="0" smtClean="0"/>
              <a:t>backpressure. </a:t>
            </a:r>
            <a:r>
              <a:rPr lang="en-GB" sz="1600" dirty="0"/>
              <a:t>It’s not difficult to get into a situation in which an </a:t>
            </a:r>
            <a:r>
              <a:rPr lang="en-GB" sz="1600" i="1" dirty="0"/>
              <a:t>Observable</a:t>
            </a:r>
            <a:r>
              <a:rPr lang="en-GB" sz="1600" dirty="0"/>
              <a:t> is emitting items more rapidly than a subscriber can consume them. We will look at the different solutions to the problem of growing buffer of unconsumed items.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Vs Hot observable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023868"/>
              </p:ext>
            </p:extLst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Cold Observable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Hot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Observable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providing items in a </a:t>
                      </a:r>
                      <a:r>
                        <a:rPr lang="en-GB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 way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only when the subscriber is ready to consume)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emits items at its </a:t>
                      </a:r>
                      <a:r>
                        <a:rPr lang="en-GB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 pace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it is up to its observers to keep up</a:t>
                      </a:r>
                    </a:p>
                    <a:p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Observer 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 able to consume items as quickly as they are produced by an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they need to be buffered or handled in some other way, as they will fill up the memory, finally causing </a:t>
                      </a:r>
                      <a:r>
                        <a:rPr lang="en-GB" sz="1800" b="0" i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OutOfMemoryException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 not need to have any form of a backpressure because they work in a </a:t>
                      </a:r>
                      <a:r>
                        <a:rPr lang="en-GB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fashion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Fix – Increase the buffer size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traits of reactive systems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688632" cy="204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https://spring.io/guides/gs/messaging-reactor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/>
              <a:t>http://www.baeldung.com/rxjava-backpressure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102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REACTOR</vt:lpstr>
      <vt:lpstr>Reactor Dispatchers</vt:lpstr>
      <vt:lpstr>Reactor Systems</vt:lpstr>
      <vt:lpstr>Reactor Programming</vt:lpstr>
      <vt:lpstr>Cold Vs Hot observable</vt:lpstr>
      <vt:lpstr>Four traits of reactive systems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554</cp:revision>
  <dcterms:created xsi:type="dcterms:W3CDTF">2016-02-28T16:32:10Z</dcterms:created>
  <dcterms:modified xsi:type="dcterms:W3CDTF">2018-02-25T10:46:54Z</dcterms:modified>
</cp:coreProperties>
</file>