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80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Passcode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Password encoder is required when user name and password authentication is used</a:t>
            </a:r>
          </a:p>
          <a:p>
            <a:r>
              <a:rPr lang="en-GB" sz="1400" dirty="0" err="1" smtClean="0"/>
              <a:t>SHAPasswordEncoder</a:t>
            </a:r>
            <a:r>
              <a:rPr lang="en-GB" sz="1400" dirty="0" smtClean="0"/>
              <a:t> </a:t>
            </a:r>
            <a:r>
              <a:rPr lang="mr-IN" sz="1400" dirty="0" smtClean="0"/>
              <a:t>–</a:t>
            </a:r>
            <a:r>
              <a:rPr lang="en-GB" sz="1400" dirty="0" smtClean="0"/>
              <a:t> requires the client to pass in a salt value when encoding the password</a:t>
            </a:r>
          </a:p>
          <a:p>
            <a:r>
              <a:rPr lang="en-GB" sz="1400" dirty="0" err="1" smtClean="0"/>
              <a:t>BCryptPasswordEncoder</a:t>
            </a:r>
            <a:r>
              <a:rPr lang="en-GB" sz="1400" dirty="0" smtClean="0"/>
              <a:t> </a:t>
            </a:r>
            <a:r>
              <a:rPr lang="mr-IN" sz="1400" dirty="0" smtClean="0"/>
              <a:t>–</a:t>
            </a:r>
            <a:r>
              <a:rPr lang="en-GB" sz="1400" dirty="0" smtClean="0"/>
              <a:t> will generate a random </a:t>
            </a:r>
            <a:r>
              <a:rPr lang="en-GB" sz="1400" smtClean="0"/>
              <a:t>salt instead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www.baeldung.com</a:t>
            </a:r>
            <a:r>
              <a:rPr lang="en-US" sz="1600" dirty="0"/>
              <a:t>/spring-security-registration-password-encoding-</a:t>
            </a:r>
            <a:r>
              <a:rPr lang="en-US" sz="1600" dirty="0" err="1"/>
              <a:t>bcrypt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57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Spring SECUrity</vt:lpstr>
      <vt:lpstr>Passcode Encoder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Habibunisha Kadher Sheriff</cp:lastModifiedBy>
  <cp:revision>561</cp:revision>
  <dcterms:created xsi:type="dcterms:W3CDTF">2016-02-28T16:32:10Z</dcterms:created>
  <dcterms:modified xsi:type="dcterms:W3CDTF">2019-03-18T16:17:20Z</dcterms:modified>
</cp:coreProperties>
</file>