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sldIdLst>
    <p:sldId id="256" r:id="rId2"/>
    <p:sldId id="257" r:id="rId3"/>
    <p:sldId id="288" r:id="rId4"/>
    <p:sldId id="291" r:id="rId5"/>
    <p:sldId id="275" r:id="rId6"/>
    <p:sldId id="270" r:id="rId7"/>
    <p:sldId id="279" r:id="rId8"/>
    <p:sldId id="274" r:id="rId9"/>
    <p:sldId id="276" r:id="rId10"/>
    <p:sldId id="271" r:id="rId11"/>
    <p:sldId id="290" r:id="rId12"/>
    <p:sldId id="272" r:id="rId13"/>
    <p:sldId id="273" r:id="rId14"/>
    <p:sldId id="277" r:id="rId15"/>
    <p:sldId id="278" r:id="rId16"/>
    <p:sldId id="280" r:id="rId17"/>
    <p:sldId id="281" r:id="rId18"/>
    <p:sldId id="282" r:id="rId19"/>
    <p:sldId id="283" r:id="rId20"/>
    <p:sldId id="289" r:id="rId21"/>
    <p:sldId id="284" r:id="rId22"/>
    <p:sldId id="285" r:id="rId23"/>
    <p:sldId id="286" r:id="rId24"/>
    <p:sldId id="287" r:id="rId25"/>
    <p:sldId id="292" r:id="rId26"/>
    <p:sldId id="293" r:id="rId27"/>
    <p:sldId id="294" r:id="rId28"/>
    <p:sldId id="295" r:id="rId29"/>
    <p:sldId id="296" r:id="rId30"/>
    <p:sldId id="297" r:id="rId31"/>
    <p:sldId id="298" r:id="rId32"/>
    <p:sldId id="299" r:id="rId33"/>
    <p:sldId id="26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54" autoAdjust="0"/>
  </p:normalViewPr>
  <p:slideViewPr>
    <p:cSldViewPr>
      <p:cViewPr>
        <p:scale>
          <a:sx n="80" d="100"/>
          <a:sy n="80" d="100"/>
        </p:scale>
        <p:origin x="-342"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27/07/2017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14</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7/27/2017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7/27/2017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7/27/2017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7/27/2017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launches new instances before terminating the old ones,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automatically </a:t>
            </a:r>
            <a:r>
              <a:rPr lang="en-GB" sz="1400" b="1" dirty="0">
                <a:solidFill>
                  <a:srgbClr val="00B050"/>
                </a:solidFill>
              </a:rPr>
              <a:t>maintain capacity</a:t>
            </a:r>
            <a:endParaRPr lang="en-GB" sz="1400" b="1" dirty="0">
              <a:solidFill>
                <a:srgbClr val="00B050"/>
              </a:solidFill>
            </a:endParaRPr>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endParaRPr lang="en-GB" sz="1400" dirty="0"/>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endParaRPr lang="en-GB" sz="1400" dirty="0"/>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dirty="0" smtClean="0"/>
              <a:t>General purpose and Provisioned IOPS -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appliance</a:t>
            </a:r>
            <a:endParaRPr lang="en-GB" sz="1400" b="1" dirty="0">
              <a:solidFill>
                <a:srgbClr val="00B050"/>
              </a:solidFill>
            </a:endParaRPr>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i="1" dirty="0"/>
              <a:t>cloudfront.net</a:t>
            </a:r>
            <a:r>
              <a:rPr lang="en-GB" sz="1400" dirty="0"/>
              <a:t> 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endParaRPr lang="en-GB" sz="1400" dirty="0"/>
          </a:p>
          <a:p>
            <a:endParaRPr lang="en-GB" sz="1400" dirty="0"/>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00B05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routes,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default network ACL that allows all inbound and outbound traffic</a:t>
            </a:r>
            <a:r>
              <a:rPr lang="en-GB" sz="1400" dirty="0" smtClean="0"/>
              <a:t>.</a:t>
            </a:r>
          </a:p>
          <a:p>
            <a:r>
              <a:rPr lang="en-GB" sz="1400" dirty="0" smtClean="0"/>
              <a:t>It's </a:t>
            </a:r>
            <a:r>
              <a:rPr lang="en-GB" sz="1400" dirty="0"/>
              <a:t>important to disable the Source destination Check on NAT Instance</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URL</a:t>
            </a:r>
            <a:endParaRPr lang="en-GB" sz="1400" dirty="0"/>
          </a:p>
          <a:p>
            <a:pPr marL="0" indent="0">
              <a:buNone/>
            </a:pPr>
            <a:endParaRPr lang="en-GB" sz="1400" dirty="0"/>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t>TCP protocol </a:t>
            </a:r>
            <a:endParaRPr lang="en-GB" sz="1400" b="1" dirty="0" smtClean="0"/>
          </a:p>
          <a:p>
            <a:endParaRPr lang="en-GB" sz="1400" dirty="0"/>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root device volumes are </a:t>
            </a:r>
            <a:r>
              <a:rPr lang="en-GB" sz="1400" b="1" dirty="0">
                <a:solidFill>
                  <a:srgbClr val="FF0000"/>
                </a:solidFill>
              </a:rPr>
              <a:t>automatically deleted </a:t>
            </a:r>
            <a:r>
              <a:rPr lang="en-GB" sz="1400" dirty="0"/>
              <a:t>when the instance terminates</a:t>
            </a:r>
            <a:r>
              <a:rPr lang="en-GB" sz="1400" dirty="0" smtClean="0"/>
              <a:t>.</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a:t>
            </a:r>
            <a:r>
              <a:rPr lang="en-GB" sz="1400" dirty="0" smtClean="0"/>
              <a:t>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endParaRPr lang="en-GB" sz="1400" dirty="0"/>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a:t>.</a:t>
            </a:r>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endParaRPr lang="en-GB" sz="1400" dirty="0"/>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found</a:t>
            </a:r>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Doesn’t have deny rules</a:t>
            </a:r>
          </a:p>
          <a:p>
            <a:r>
              <a:rPr lang="en-GB" sz="1400" dirty="0"/>
              <a:t>Security Group consolidates all rules and evaluates all of them before deciding if traffic is allowed</a:t>
            </a:r>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 durability</a:t>
            </a:r>
            <a:endParaRPr lang="en-GB" sz="1400" dirty="0"/>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pPr marL="0" indent="0">
              <a:buNone/>
            </a:pPr>
            <a:endParaRPr lang="en-GB" sz="1400" dirty="0"/>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6264696"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pPr marL="0" indent="0">
              <a:buNone/>
            </a:pPr>
            <a:endParaRPr lang="en-GB" sz="1400" dirty="0"/>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endParaRPr lang="en-GB" sz="1400" dirty="0"/>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within a single Availability Zone.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single metric.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t>
            </a:r>
            <a:r>
              <a:rPr lang="en-GB" sz="1400" b="1" dirty="0" smtClean="0">
                <a:solidFill>
                  <a:srgbClr val="00B050"/>
                </a:solidFill>
              </a:rPr>
              <a:t>address</a:t>
            </a:r>
          </a:p>
          <a:p>
            <a:r>
              <a:rPr lang="en-GB" sz="1400" dirty="0"/>
              <a:t>Alarm is associated with one metric</a:t>
            </a:r>
            <a:endParaRPr lang="en-GB" sz="1400" b="1" dirty="0">
              <a:solidFill>
                <a:srgbClr val="00B050"/>
              </a:solidFill>
            </a:endParaRPr>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Cloudwatch Monitoring scripts 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put-metric-data. 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dimension 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10683</TotalTime>
  <Words>1741</Words>
  <Application>Microsoft Office PowerPoint</Application>
  <PresentationFormat>On-screen Show (4:3)</PresentationFormat>
  <Paragraphs>166</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Clarity</vt:lpstr>
      <vt:lpstr>AWS Solution Architect</vt:lpstr>
      <vt:lpstr>VPC</vt:lpstr>
      <vt:lpstr>VPC</vt:lpstr>
      <vt:lpstr>VPC Components</vt:lpstr>
      <vt:lpstr>Placement Group</vt:lpstr>
      <vt:lpstr>CloudWatch</vt:lpstr>
      <vt:lpstr>CloudWatch</vt:lpstr>
      <vt:lpstr>CloudWatch Metrics</vt:lpstr>
      <vt:lpstr>SQS</vt:lpstr>
      <vt:lpstr>Auto Scaling</vt:lpstr>
      <vt:lpstr>Auto Scaling</vt:lpstr>
      <vt:lpstr>Elastic IP Address</vt:lpstr>
      <vt:lpstr>CloudTrail</vt:lpstr>
      <vt:lpstr>Amazon RDS</vt:lpstr>
      <vt:lpstr>Subnet</vt:lpstr>
      <vt:lpstr>Storage</vt:lpstr>
      <vt:lpstr>CloudFront - CDN </vt:lpstr>
      <vt:lpstr>CloudFront - Distribution</vt:lpstr>
      <vt:lpstr>CloudFront - Setup</vt:lpstr>
      <vt:lpstr>CloudFormation</vt:lpstr>
      <vt:lpstr>ELB</vt:lpstr>
      <vt:lpstr>EC2</vt:lpstr>
      <vt:lpstr>Route 53</vt:lpstr>
      <vt:lpstr>IAM</vt:lpstr>
      <vt:lpstr>Bastion Host</vt:lpstr>
      <vt:lpstr>Network ACL</vt:lpstr>
      <vt:lpstr>Security Groups</vt:lpstr>
      <vt:lpstr>S3</vt:lpstr>
      <vt:lpstr>Glacier</vt:lpstr>
      <vt:lpstr>SES</vt:lpstr>
      <vt:lpstr>Lambda</vt:lpstr>
      <vt:lpstr>Redshift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687</cp:revision>
  <dcterms:created xsi:type="dcterms:W3CDTF">2016-02-28T16:32:10Z</dcterms:created>
  <dcterms:modified xsi:type="dcterms:W3CDTF">2017-07-27T14:22:08Z</dcterms:modified>
</cp:coreProperties>
</file>