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659875/autowired-and-static-method" TargetMode="External"/><Relationship Id="rId2" Type="http://schemas.openxmlformats.org/officeDocument/2006/relationships/hyperlink" Target="https://stackoverflow.com/questions/7414794/difference-between-contextannotation-config-vs-contextcomponent-sc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Context Component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1400" dirty="0"/>
              <a:t>&lt;context:annotation-config</a:t>
            </a:r>
            <a:r>
              <a:rPr lang="en-GB" sz="1400" dirty="0" smtClean="0"/>
              <a:t>&gt;	</a:t>
            </a:r>
            <a:r>
              <a:rPr lang="en-GB" sz="1400" b="1" dirty="0" smtClean="0"/>
              <a:t>:</a:t>
            </a:r>
            <a:r>
              <a:rPr lang="en-GB" sz="1400" dirty="0"/>
              <a:t> Scanning and activating annotations for </a:t>
            </a:r>
            <a:r>
              <a:rPr lang="en-GB" sz="1400" b="1" dirty="0"/>
              <a:t>already registered beans</a:t>
            </a:r>
            <a:r>
              <a:rPr lang="en-GB" sz="1400" dirty="0"/>
              <a:t> in </a:t>
            </a:r>
            <a:r>
              <a:rPr lang="en-GB" sz="1400" dirty="0" smtClean="0"/>
              <a:t>Spring </a:t>
            </a:r>
            <a:r>
              <a:rPr lang="en-GB" sz="1400" dirty="0" err="1"/>
              <a:t>config</a:t>
            </a:r>
            <a:r>
              <a:rPr lang="en-GB" sz="1400" dirty="0"/>
              <a:t> </a:t>
            </a:r>
            <a:r>
              <a:rPr lang="en-GB" sz="1400" dirty="0" smtClean="0"/>
              <a:t>xml</a:t>
            </a:r>
          </a:p>
          <a:p>
            <a:pPr marL="0" indent="0" fontAlgn="base">
              <a:buNone/>
            </a:pPr>
            <a:endParaRPr lang="en-GB" sz="1400" dirty="0"/>
          </a:p>
          <a:p>
            <a:pPr fontAlgn="base"/>
            <a:r>
              <a:rPr lang="en-GB" sz="1400" dirty="0"/>
              <a:t>&lt;</a:t>
            </a:r>
            <a:r>
              <a:rPr lang="en-GB" sz="1400" dirty="0" err="1"/>
              <a:t>context:component-scan</a:t>
            </a:r>
            <a:r>
              <a:rPr lang="en-GB" sz="1400" dirty="0" smtClean="0"/>
              <a:t>&gt;	</a:t>
            </a:r>
            <a:r>
              <a:rPr lang="en-GB" sz="1400" b="1" dirty="0" smtClean="0"/>
              <a:t>:</a:t>
            </a:r>
            <a:r>
              <a:rPr lang="en-GB" sz="1400" dirty="0"/>
              <a:t> Bean registration + &lt;context:annotation-config&gt;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Spring Bean to Static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1400" dirty="0" smtClean="0"/>
              <a:t>There are couple of approaches:-</a:t>
            </a:r>
          </a:p>
          <a:p>
            <a:pPr marL="0" indent="0" fontAlgn="base">
              <a:buNone/>
            </a:pPr>
            <a:endParaRPr lang="en-GB" sz="1400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400" dirty="0" smtClean="0"/>
              <a:t>Use </a:t>
            </a:r>
            <a:r>
              <a:rPr lang="en-GB" sz="1400" b="1" dirty="0" smtClean="0"/>
              <a:t>@</a:t>
            </a:r>
            <a:r>
              <a:rPr lang="en-GB" sz="1400" b="1" dirty="0" err="1" smtClean="0"/>
              <a:t>PostConstruct</a:t>
            </a:r>
            <a:r>
              <a:rPr lang="en-GB" sz="1400" b="1" dirty="0" smtClean="0"/>
              <a:t> </a:t>
            </a:r>
            <a:r>
              <a:rPr lang="en-GB" sz="1400" dirty="0" smtClean="0"/>
              <a:t>– To assign the bean to static field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GB" sz="1400" dirty="0" smtClean="0"/>
              <a:t>Implement the Spring </a:t>
            </a:r>
            <a:r>
              <a:rPr lang="en-GB" sz="1400" b="1" dirty="0" err="1" smtClean="0"/>
              <a:t>ApplicationContextAware</a:t>
            </a:r>
            <a:r>
              <a:rPr lang="en-GB" sz="1400" dirty="0" smtClean="0"/>
              <a:t> class and set the static field on the </a:t>
            </a:r>
            <a:r>
              <a:rPr lang="en-GB" sz="1400" dirty="0" err="1" smtClean="0"/>
              <a:t>setApplicationContext</a:t>
            </a:r>
            <a:r>
              <a:rPr lang="en-GB" sz="1400" dirty="0" smtClean="0"/>
              <a:t> method</a:t>
            </a:r>
          </a:p>
          <a:p>
            <a:pPr fontAlgn="base"/>
            <a:endParaRPr lang="en-GB" sz="1400" dirty="0"/>
          </a:p>
          <a:p>
            <a:pPr marL="274320" lvl="1" indent="0" fontAlgn="base">
              <a:buNone/>
            </a:pPr>
            <a:r>
              <a:rPr lang="en-GB" sz="1200" dirty="0"/>
              <a:t>@Override </a:t>
            </a:r>
            <a:endParaRPr lang="en-GB" sz="1200" dirty="0" smtClean="0"/>
          </a:p>
          <a:p>
            <a:pPr marL="274320" lvl="1" indent="0" fontAlgn="base">
              <a:buNone/>
            </a:pPr>
            <a:r>
              <a:rPr lang="en-GB" sz="1200" dirty="0" smtClean="0"/>
              <a:t>public </a:t>
            </a:r>
            <a:r>
              <a:rPr lang="en-GB" sz="1200" dirty="0"/>
              <a:t>void </a:t>
            </a:r>
            <a:r>
              <a:rPr lang="en-GB" sz="1200" dirty="0" err="1"/>
              <a:t>setApplicationContext</a:t>
            </a:r>
            <a:r>
              <a:rPr lang="en-GB" sz="1200" dirty="0"/>
              <a:t>(</a:t>
            </a:r>
            <a:r>
              <a:rPr lang="en-GB" sz="1200" dirty="0" err="1"/>
              <a:t>ApplicationContext</a:t>
            </a:r>
            <a:r>
              <a:rPr lang="en-GB" sz="1200" dirty="0"/>
              <a:t> </a:t>
            </a:r>
            <a:r>
              <a:rPr lang="en-GB" sz="1200" dirty="0" err="1"/>
              <a:t>appContext</a:t>
            </a:r>
            <a:r>
              <a:rPr lang="en-GB" sz="1200" dirty="0"/>
              <a:t>) </a:t>
            </a:r>
            <a:endParaRPr lang="en-GB" sz="1200" dirty="0" smtClean="0"/>
          </a:p>
          <a:p>
            <a:pPr marL="274320" lvl="1" indent="0" fontAlgn="base">
              <a:buNone/>
            </a:pPr>
            <a:r>
              <a:rPr lang="en-GB" sz="1200" dirty="0" smtClean="0"/>
              <a:t>{ </a:t>
            </a:r>
          </a:p>
          <a:p>
            <a:pPr marL="274320" lvl="1" indent="0" fontAlgn="base">
              <a:buNone/>
            </a:pPr>
            <a:r>
              <a:rPr lang="en-GB" sz="1200" dirty="0" smtClean="0"/>
              <a:t>  </a:t>
            </a:r>
            <a:r>
              <a:rPr lang="en-GB" sz="1200" dirty="0" err="1" smtClean="0"/>
              <a:t>Boo.appContext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appContext</a:t>
            </a:r>
            <a:r>
              <a:rPr lang="en-GB" sz="1200" dirty="0"/>
              <a:t>; </a:t>
            </a:r>
            <a:endParaRPr lang="en-GB" sz="1200" dirty="0" smtClean="0"/>
          </a:p>
          <a:p>
            <a:pPr marL="274320" lvl="1" indent="0" fontAlgn="base">
              <a:buNone/>
            </a:pPr>
            <a:r>
              <a:rPr lang="en-GB" sz="1200" dirty="0" smtClean="0"/>
              <a:t>}</a:t>
            </a:r>
            <a:endParaRPr lang="en-GB" sz="1200" dirty="0"/>
          </a:p>
          <a:p>
            <a:pPr fontAlgn="base"/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37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stackoverflow.com/questions/7414794/difference-between-contextannotation-config-vs-contextcomponent-scan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stackoverflow.com/questions/17659875/autowired-and-static-method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</TotalTime>
  <Words>67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Spring Core</vt:lpstr>
      <vt:lpstr>Spring Context Component Scan</vt:lpstr>
      <vt:lpstr>Assign Spring Bean to Static Field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550</cp:revision>
  <dcterms:created xsi:type="dcterms:W3CDTF">2016-02-28T16:32:10Z</dcterms:created>
  <dcterms:modified xsi:type="dcterms:W3CDTF">2017-06-15T16:18:51Z</dcterms:modified>
</cp:coreProperties>
</file>