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OSGi"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5" Type="http://schemas.openxmlformats.org/officeDocument/2006/relationships/hyperlink" Target="http://www.oracle.com/webfolder/technetwork/tutorials/obe/java/G1GettingStarted/index.html" TargetMode="External"/><Relationship Id="rId4" Type="http://schemas.openxmlformats.org/officeDocument/2006/relationships/hyperlink" Target="http://www.oracle.com/webfolder/technetwork/tutorials/obe/java/gc01/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r>
              <a:rPr lang="en-GB" sz="1600" dirty="0"/>
              <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r>
              <a:rPr lang="en-GB" sz="1600" dirty="0"/>
              <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r>
              <a:rPr lang="en-GB" sz="1600" dirty="0"/>
              <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t>http://javarevisited.blogspot.co.uk/2012/10/10-garbage-collection-interview-question-answer.html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smtClean="0"/>
              <a:t>–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smtClean="0"/>
              <a:t>–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endParaRPr lang="en-GB" sz="1600" dirty="0"/>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5718</TotalTime>
  <Words>1299</Words>
  <Application>Microsoft Office PowerPoint</Application>
  <PresentationFormat>On-screen Show (4:3)</PresentationFormat>
  <Paragraphs>140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926</cp:revision>
  <dcterms:created xsi:type="dcterms:W3CDTF">2016-02-28T16:32:10Z</dcterms:created>
  <dcterms:modified xsi:type="dcterms:W3CDTF">2016-03-31T09:06:22Z</dcterms:modified>
</cp:coreProperties>
</file>