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ibaultdelor" TargetMode="External"/><Relationship Id="rId2" Type="http://schemas.openxmlformats.org/officeDocument/2006/relationships/hyperlink" Target="http://www.theserverside.com/feature/Spring-vs-Guice-The-Clash-of-the-IOC-Contain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quillian.org/" TargetMode="External"/><Relationship Id="rId4" Type="http://schemas.openxmlformats.org/officeDocument/2006/relationships/hyperlink" Target="https://www.quora.com/How-does-dependency-injection-work-in-Sp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Vs </a:t>
            </a:r>
            <a:r>
              <a:rPr lang="en-US" dirty="0" err="1" smtClean="0"/>
              <a:t>GUICe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Spring and </a:t>
            </a:r>
            <a:r>
              <a:rPr lang="en-GB" sz="1600" dirty="0" smtClean="0"/>
              <a:t>Google </a:t>
            </a:r>
            <a:r>
              <a:rPr lang="en-GB" sz="1600" dirty="0" err="1" smtClean="0"/>
              <a:t>Guice</a:t>
            </a:r>
            <a:r>
              <a:rPr lang="en-GB" sz="1600" dirty="0" smtClean="0"/>
              <a:t> </a:t>
            </a:r>
            <a:r>
              <a:rPr lang="en-GB" sz="1600" dirty="0"/>
              <a:t>are two powerful dependency injection frameworks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Vs Factory Pattern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2673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5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www.theserverside.com/feature/Spring-vs-Guice-The-Clash-of-the-IOC-Containers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dzone.com/articles/thibaultdelor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www.quora.com/How-does-dependency-injection-work-in-Spring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http://arquillian.org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1600" dirty="0"/>
              <a:t>http://javarevisited.blogspot.co.uk/2015/06/difference-between-dependency-injection.html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</TotalTime>
  <Words>39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SprinG Vs GUICe</vt:lpstr>
      <vt:lpstr>Dependency Injection (DI)</vt:lpstr>
      <vt:lpstr>DI Vs Factory Pattern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556</cp:revision>
  <dcterms:created xsi:type="dcterms:W3CDTF">2016-02-28T16:32:10Z</dcterms:created>
  <dcterms:modified xsi:type="dcterms:W3CDTF">2016-03-29T20:23:46Z</dcterms:modified>
</cp:coreProperties>
</file>