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1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ierarchical-dependency-injection" TargetMode="External"/><Relationship Id="rId2" Type="http://schemas.openxmlformats.org/officeDocument/2006/relationships/hyperlink" Target="https://angular.io/guide/dependency-inj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bootstrapp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http/HttpCli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upgra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19419"/>
              </p:ext>
            </p:extLst>
          </p:nvPr>
        </p:nvGraphicFramePr>
        <p:xfrm>
          <a:off x="457200" y="1600200"/>
          <a:ext cx="82296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AngularJS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Angular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 injection tokens are always strings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Tokens 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can have different types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They are often classes. They may also be strings.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exactly one injector. Even in multi-module applications, everything is poured into one big namespace.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 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tree hierarchy of injectors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with a root injector and an additional injector for each component.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12068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4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NgModule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Angular apps are modular and Angular has its own modularity system called </a:t>
            </a:r>
            <a:r>
              <a:rPr lang="en-GB" sz="1600" b="1" i="1" dirty="0" smtClean="0">
                <a:solidFill>
                  <a:srgbClr val="FF0000"/>
                </a:solidFill>
              </a:rPr>
              <a:t>NgModules</a:t>
            </a:r>
            <a:endParaRPr lang="en-GB" sz="1600" dirty="0"/>
          </a:p>
          <a:p>
            <a:r>
              <a:rPr lang="en-GB" sz="1600" dirty="0"/>
              <a:t>Every Angular app has at least one </a:t>
            </a:r>
            <a:r>
              <a:rPr lang="en-GB" sz="1600" dirty="0" err="1"/>
              <a:t>NgModule</a:t>
            </a:r>
            <a:r>
              <a:rPr lang="en-GB" sz="1600" dirty="0"/>
              <a:t> class, </a:t>
            </a:r>
            <a:r>
              <a:rPr lang="en-GB" sz="1600" dirty="0">
                <a:hlinkClick r:id="rId2" tooltip="Bootstrapping"/>
              </a:rPr>
              <a:t>the </a:t>
            </a:r>
            <a:r>
              <a:rPr lang="en-GB" sz="1600" i="1" dirty="0">
                <a:hlinkClick r:id="rId2" tooltip="Bootstrapping"/>
              </a:rPr>
              <a:t>root module</a:t>
            </a:r>
            <a:r>
              <a:rPr lang="en-GB" sz="1600" dirty="0"/>
              <a:t>, conventionally named </a:t>
            </a:r>
            <a:r>
              <a:rPr lang="en-GB" sz="1600" dirty="0" err="1"/>
              <a:t>AppModule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986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RxJS</a:t>
            </a:r>
            <a:r>
              <a:rPr lang="en-GB" sz="1600" dirty="0" smtClean="0"/>
              <a:t> is a library for composing asynchronous and callback-based code in a functional, reactive style. </a:t>
            </a:r>
            <a:r>
              <a:rPr lang="en-GB" sz="1600" dirty="0"/>
              <a:t>Many Angular APIs, including </a:t>
            </a:r>
            <a:r>
              <a:rPr lang="en-GB" sz="1600" dirty="0">
                <a:hlinkClick r:id="rId2"/>
              </a:rPr>
              <a:t>HttpClient</a:t>
            </a:r>
            <a:r>
              <a:rPr lang="en-GB" sz="1600" dirty="0"/>
              <a:t>, produce and consume RxJS Observables</a:t>
            </a:r>
            <a:r>
              <a:rPr lang="en-GB" sz="1600" dirty="0" smtClean="0"/>
              <a:t>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941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values between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Service </a:t>
            </a:r>
            <a:r>
              <a:rPr lang="en-GB" sz="1600" dirty="0" smtClean="0"/>
              <a:t>should be used to pass values from one component to </a:t>
            </a:r>
            <a:r>
              <a:rPr lang="en-GB" sz="1600" dirty="0" smtClean="0"/>
              <a:t>another which is not in the </a:t>
            </a:r>
            <a:r>
              <a:rPr lang="en-GB" sz="1600" smtClean="0"/>
              <a:t>same hierarchy</a:t>
            </a:r>
            <a:endParaRPr lang="en-GB" sz="1600" dirty="0" smtClean="0"/>
          </a:p>
          <a:p>
            <a:r>
              <a:rPr lang="en-GB" sz="1600" dirty="0" smtClean="0"/>
              <a:t>Receiving component:-</a:t>
            </a:r>
          </a:p>
          <a:p>
            <a:pPr marL="0" indent="0">
              <a:buNone/>
            </a:pPr>
            <a:r>
              <a:rPr lang="en-GB" sz="1600" dirty="0" err="1"/>
              <a:t>ngOnInit</a:t>
            </a:r>
            <a:r>
              <a:rPr lang="en-GB" sz="1600" dirty="0"/>
              <a:t>() {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this.myService.currentMessage.subscribe</a:t>
            </a:r>
            <a:r>
              <a:rPr lang="en-GB" sz="1600" dirty="0" smtClean="0"/>
              <a:t>(message </a:t>
            </a:r>
            <a:r>
              <a:rPr lang="en-GB" sz="1600" dirty="0"/>
              <a:t>=&gt; </a:t>
            </a:r>
            <a:r>
              <a:rPr lang="en-GB" sz="1600" dirty="0" err="1"/>
              <a:t>this.message</a:t>
            </a:r>
            <a:r>
              <a:rPr lang="en-GB" sz="1600" dirty="0"/>
              <a:t> = message);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}</a:t>
            </a:r>
          </a:p>
          <a:p>
            <a:r>
              <a:rPr lang="en-GB" sz="1600" dirty="0" smtClean="0"/>
              <a:t>Sending component:-</a:t>
            </a:r>
          </a:p>
          <a:p>
            <a:pPr marL="0" indent="0">
              <a:buNone/>
            </a:pPr>
            <a:r>
              <a:rPr lang="en-GB" sz="1600" dirty="0" err="1"/>
              <a:t>sendMessage</a:t>
            </a:r>
            <a:r>
              <a:rPr lang="en-GB" sz="1600" dirty="0"/>
              <a:t>(message: </a:t>
            </a:r>
            <a:r>
              <a:rPr lang="en-GB" sz="1600" dirty="0" err="1"/>
              <a:t>type_of_the_message</a:t>
            </a:r>
            <a:r>
              <a:rPr lang="en-GB" sz="1600" dirty="0"/>
              <a:t>) {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err="1" smtClean="0"/>
              <a:t>this.messageSource.next</a:t>
            </a:r>
            <a:r>
              <a:rPr lang="en-GB" sz="1600" dirty="0" smtClean="0"/>
              <a:t>(message</a:t>
            </a:r>
            <a:r>
              <a:rPr lang="en-GB" sz="1600" dirty="0"/>
              <a:t>);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410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angular.io/guide/upgrade</a:t>
            </a:r>
            <a:endParaRPr lang="en-US" sz="1600" dirty="0" smtClean="0"/>
          </a:p>
          <a:p>
            <a:r>
              <a:rPr lang="en-US" sz="1600" dirty="0"/>
              <a:t>https://stackoverflow.com/questions/48763221/angular-pass-parameter-to-another-component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3150</TotalTime>
  <Words>108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Angular</vt:lpstr>
      <vt:lpstr>Angular</vt:lpstr>
      <vt:lpstr>Angular Architecture</vt:lpstr>
      <vt:lpstr>NgModule class</vt:lpstr>
      <vt:lpstr>RxJS</vt:lpstr>
      <vt:lpstr>Passing values between components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357</cp:revision>
  <dcterms:created xsi:type="dcterms:W3CDTF">2016-02-28T16:32:10Z</dcterms:created>
  <dcterms:modified xsi:type="dcterms:W3CDTF">2018-02-13T09:55:14Z</dcterms:modified>
</cp:coreProperties>
</file>