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300" r:id="rId4"/>
    <p:sldId id="299" r:id="rId5"/>
    <p:sldId id="301" r:id="rId6"/>
    <p:sldId id="302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FunctionalInterfac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ukuruku.co/hub/scala/java-8-vs-scala-the-difference-in-approaches-and-mutual-innovations" TargetMode="External"/><Relationship Id="rId2" Type="http://schemas.openxmlformats.org/officeDocument/2006/relationships/hyperlink" Target="https://dzone.com/articles/java-8-%CE%BBe-vs-scalapart-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dreads.com/author/quotes/73409.Brian_Goetz" TargetMode="External"/><Relationship Id="rId5" Type="http://schemas.openxmlformats.org/officeDocument/2006/relationships/hyperlink" Target="http://blog.takipi.com/5-features-in-java-8-that-will-change-how-you-code/" TargetMode="External"/><Relationship Id="rId4" Type="http://schemas.openxmlformats.org/officeDocument/2006/relationships/hyperlink" Target="https://dzone.com/articles/10-features-java-8-you-hav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–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Lambda Expressions (Anonymous Functions)</a:t>
            </a:r>
          </a:p>
          <a:p>
            <a:r>
              <a:rPr lang="en-GB" sz="1600" dirty="0" smtClean="0"/>
              <a:t>Default methods in interfaces (like traits in </a:t>
            </a:r>
            <a:r>
              <a:rPr lang="en-GB" sz="1600" dirty="0"/>
              <a:t>S</a:t>
            </a:r>
            <a:r>
              <a:rPr lang="en-GB" sz="1600" dirty="0" smtClean="0"/>
              <a:t>cala)</a:t>
            </a:r>
          </a:p>
          <a:p>
            <a:r>
              <a:rPr lang="en-GB" sz="1600" dirty="0" smtClean="0"/>
              <a:t>Stream operations on collections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– Five Important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Lambda Expressions</a:t>
            </a:r>
          </a:p>
          <a:p>
            <a:r>
              <a:rPr lang="en-GB" sz="1600" b="1" dirty="0" smtClean="0"/>
              <a:t>Parallel Operations</a:t>
            </a:r>
            <a:r>
              <a:rPr lang="en-GB" sz="1600" dirty="0" smtClean="0"/>
              <a:t> – </a:t>
            </a:r>
            <a:r>
              <a:rPr lang="en-GB" sz="1600" dirty="0"/>
              <a:t>With the addition of Lambda expressions to arrays operations, Java introduced a key concept into the language of </a:t>
            </a:r>
            <a:r>
              <a:rPr lang="en-GB" sz="1600" b="1" dirty="0">
                <a:solidFill>
                  <a:srgbClr val="00B050"/>
                </a:solidFill>
              </a:rPr>
              <a:t>internal </a:t>
            </a:r>
            <a:r>
              <a:rPr lang="en-GB" sz="1600" b="1" dirty="0" smtClean="0">
                <a:solidFill>
                  <a:srgbClr val="00B050"/>
                </a:solidFill>
              </a:rPr>
              <a:t>iteration</a:t>
            </a:r>
          </a:p>
          <a:p>
            <a:pPr marL="274320" lvl="1" indent="0">
              <a:buNone/>
            </a:pPr>
            <a:r>
              <a:rPr lang="en-GB" sz="1400" dirty="0"/>
              <a:t>ConcurrentMap&lt;</a:t>
            </a:r>
            <a:r>
              <a:rPr lang="en-GB" sz="1400" dirty="0" err="1"/>
              <a:t>Person.Sex</a:t>
            </a:r>
            <a:r>
              <a:rPr lang="en-GB" sz="1400" dirty="0"/>
              <a:t>, List&lt;Person&gt;&gt; </a:t>
            </a:r>
            <a:r>
              <a:rPr lang="en-GB" sz="1400" dirty="0" err="1"/>
              <a:t>byGender</a:t>
            </a:r>
            <a:r>
              <a:rPr lang="en-GB" sz="1400" dirty="0"/>
              <a:t> =</a:t>
            </a:r>
          </a:p>
          <a:p>
            <a:pPr marL="274320" lvl="1" indent="0">
              <a:buNone/>
            </a:pPr>
            <a:r>
              <a:rPr lang="en-GB" sz="1400" dirty="0"/>
              <a:t>roster.</a:t>
            </a:r>
            <a:r>
              <a:rPr lang="en-GB" sz="1400" b="1" dirty="0"/>
              <a:t>parallelStream</a:t>
            </a:r>
            <a:r>
              <a:rPr lang="en-GB" sz="1400" dirty="0"/>
              <a:t>().</a:t>
            </a:r>
            <a:r>
              <a:rPr lang="en-GB" sz="1400" dirty="0" smtClean="0"/>
              <a:t>collect(</a:t>
            </a:r>
            <a:r>
              <a:rPr lang="en-GB" sz="1400" dirty="0" err="1" smtClean="0"/>
              <a:t>Collectors.groupingByConcurrent</a:t>
            </a:r>
            <a:r>
              <a:rPr lang="en-GB" sz="1400" dirty="0" smtClean="0"/>
              <a:t>(Person</a:t>
            </a:r>
            <a:r>
              <a:rPr lang="en-GB" sz="1400" dirty="0"/>
              <a:t>::</a:t>
            </a:r>
            <a:r>
              <a:rPr lang="en-GB" sz="1400" dirty="0" err="1"/>
              <a:t>getGender</a:t>
            </a:r>
            <a:r>
              <a:rPr lang="en-GB" sz="1400" dirty="0" smtClean="0"/>
              <a:t>));</a:t>
            </a:r>
          </a:p>
          <a:p>
            <a:r>
              <a:rPr lang="en-GB" sz="1600" b="1" dirty="0" smtClean="0"/>
              <a:t>Java + JavaScript</a:t>
            </a:r>
            <a:r>
              <a:rPr lang="en-GB" sz="1600" dirty="0" smtClean="0"/>
              <a:t>. New JavaScript engine in JVM = </a:t>
            </a:r>
            <a:r>
              <a:rPr lang="en-GB" sz="1600" b="1" dirty="0" smtClean="0">
                <a:solidFill>
                  <a:srgbClr val="00B050"/>
                </a:solidFill>
              </a:rPr>
              <a:t>Nashorn. </a:t>
            </a:r>
            <a:r>
              <a:rPr lang="en-GB" sz="1600" dirty="0" smtClean="0"/>
              <a:t>This introduces </a:t>
            </a:r>
            <a:r>
              <a:rPr lang="en-GB" sz="1600" dirty="0"/>
              <a:t>invokeDynamic to provide JVM-level speed to </a:t>
            </a:r>
            <a:r>
              <a:rPr lang="en-GB" sz="1600" dirty="0" smtClean="0"/>
              <a:t>JavaScript </a:t>
            </a:r>
            <a:r>
              <a:rPr lang="en-GB" sz="1600" dirty="0"/>
              <a:t>execution right there with the likes of V8 and </a:t>
            </a:r>
            <a:r>
              <a:rPr lang="en-GB" sz="1600" dirty="0" smtClean="0"/>
              <a:t>SpiderMonkey</a:t>
            </a:r>
          </a:p>
          <a:p>
            <a:r>
              <a:rPr lang="en-GB" sz="1600" b="1" dirty="0" smtClean="0"/>
              <a:t>New Date / Time APIs </a:t>
            </a:r>
            <a:r>
              <a:rPr lang="en-GB" sz="1600" dirty="0" smtClean="0"/>
              <a:t>– </a:t>
            </a:r>
            <a:r>
              <a:rPr lang="en-GB" sz="1600" b="1" dirty="0" smtClean="0"/>
              <a:t>Joda</a:t>
            </a:r>
            <a:r>
              <a:rPr lang="en-GB" sz="1600" dirty="0" smtClean="0"/>
              <a:t> API library resolved the inefficiencies of Java APIs (i.e. before Java 8). Java 8 hasn’t taken Joda as its base for new Date / Time API due to some of the design inefficiencies in Joda API. Java 8 has implemented the new Date / Time API from scratch </a:t>
            </a:r>
          </a:p>
          <a:p>
            <a:r>
              <a:rPr lang="en-GB" sz="1600" b="1" dirty="0" smtClean="0"/>
              <a:t>Concurrent Accumulators</a:t>
            </a:r>
            <a:r>
              <a:rPr lang="en-GB" sz="1600" dirty="0" smtClean="0"/>
              <a:t> - Enable </a:t>
            </a:r>
            <a:r>
              <a:rPr lang="en-GB" sz="1600" dirty="0"/>
              <a:t>you to very efficiently increase / decrease the value of a counter in a thread safe manner</a:t>
            </a:r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b="1" dirty="0">
              <a:solidFill>
                <a:srgbClr val="00B050"/>
              </a:solidFill>
            </a:endParaRPr>
          </a:p>
          <a:p>
            <a:pPr marL="27432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946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– Partial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Partial function</a:t>
            </a:r>
            <a:r>
              <a:rPr lang="en-GB" sz="1600" dirty="0" smtClean="0"/>
              <a:t> is a function that returns function instead of a result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57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Anonymous Inner Class -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Class name ends with </a:t>
            </a:r>
            <a:r>
              <a:rPr lang="en-US" sz="1600" dirty="0" smtClean="0"/>
              <a:t>ClassName$1 rather than ClassName</a:t>
            </a:r>
            <a:endParaRPr lang="en-US" sz="1600" dirty="0"/>
          </a:p>
          <a:p>
            <a:r>
              <a:rPr lang="en-GB" sz="1600" dirty="0" smtClean="0"/>
              <a:t>The </a:t>
            </a:r>
            <a:r>
              <a:rPr lang="en-GB" sz="1600" dirty="0"/>
              <a:t>compiler generates a new class file for each anonymous inner </a:t>
            </a:r>
            <a:r>
              <a:rPr lang="en-GB" sz="1600" dirty="0" smtClean="0"/>
              <a:t>class which impacts the start up </a:t>
            </a:r>
            <a:r>
              <a:rPr lang="en-GB" sz="1600" b="1" dirty="0" smtClean="0"/>
              <a:t>performance</a:t>
            </a:r>
            <a:r>
              <a:rPr lang="en-GB" sz="1600" dirty="0" smtClean="0"/>
              <a:t> of the application as each class has to be loaded by JVM separately</a:t>
            </a:r>
          </a:p>
          <a:p>
            <a:r>
              <a:rPr lang="en-GB" sz="1600" dirty="0" smtClean="0"/>
              <a:t>When you instantiate the anonymous inner class, it would occupy additional memory space</a:t>
            </a:r>
          </a:p>
          <a:p>
            <a:r>
              <a:rPr lang="en-GB" sz="1600" dirty="0"/>
              <a:t>You can examine the bytecode generated for any class file using the </a:t>
            </a:r>
            <a:r>
              <a:rPr lang="en-GB" sz="1600" dirty="0" smtClean="0"/>
              <a:t>command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/>
              <a:t>javap</a:t>
            </a:r>
            <a:r>
              <a:rPr lang="en-US" sz="1400" b="1" dirty="0"/>
              <a:t> -c -v ClassName </a:t>
            </a:r>
            <a:endParaRPr lang="en-US" sz="1400" b="1" dirty="0" smtClean="0"/>
          </a:p>
          <a:p>
            <a:r>
              <a:rPr lang="en-GB" sz="1600" dirty="0"/>
              <a:t>Translating lambda expressions to anonymous inner classes would </a:t>
            </a:r>
            <a:r>
              <a:rPr lang="en-GB" sz="1600" b="1" dirty="0">
                <a:solidFill>
                  <a:srgbClr val="00B050"/>
                </a:solidFill>
              </a:rPr>
              <a:t>limit possible future optimisations (e.g. caching)</a:t>
            </a:r>
            <a:r>
              <a:rPr lang="en-GB" sz="1600" dirty="0"/>
              <a:t> as they would be tied to the anonymous inner class bytecode generation </a:t>
            </a:r>
            <a:r>
              <a:rPr lang="en-GB" sz="1600" dirty="0" smtClean="0"/>
              <a:t>mechanism. So, lambda expressions are not converted to anonymous inner class</a:t>
            </a:r>
            <a:endParaRPr lang="en-GB" sz="1600" b="1" dirty="0" smtClean="0"/>
          </a:p>
          <a:p>
            <a:endParaRPr lang="en-GB" sz="1600" dirty="0" smtClean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117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Lambdas And InvokeDynamic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The new </a:t>
            </a:r>
            <a:r>
              <a:rPr lang="en-GB" sz="1600" b="1" dirty="0">
                <a:solidFill>
                  <a:srgbClr val="00B050"/>
                </a:solidFill>
              </a:rPr>
              <a:t>invokedynamic bytecode instruction </a:t>
            </a:r>
            <a:r>
              <a:rPr lang="en-GB" sz="1600" dirty="0"/>
              <a:t>introduced with Java 7 gave them a mechanism to achieve this in an efficient way. The translation of a lambda expression to bytecode is performed in two steps: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generate an invokedynamic call site (called </a:t>
            </a:r>
            <a:r>
              <a:rPr lang="en-GB" sz="1400" i="1" dirty="0"/>
              <a:t>lambda factory</a:t>
            </a:r>
            <a:r>
              <a:rPr lang="en-GB" sz="1400" dirty="0"/>
              <a:t>), which when invoked returns an instance of the </a:t>
            </a:r>
            <a:r>
              <a:rPr lang="en-GB" sz="1400" dirty="0">
                <a:hlinkClick r:id="rId2"/>
              </a:rPr>
              <a:t>Functional Interface</a:t>
            </a:r>
            <a:r>
              <a:rPr lang="en-GB" sz="1400" dirty="0"/>
              <a:t> to which the lambda is being converted;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convert the </a:t>
            </a:r>
            <a:r>
              <a:rPr lang="en-GB" sz="1400" b="1" dirty="0"/>
              <a:t>body of the lambda expression into a method </a:t>
            </a:r>
            <a:r>
              <a:rPr lang="en-GB" sz="1400" dirty="0"/>
              <a:t>that will be invoked through the invokedynamic </a:t>
            </a:r>
            <a:r>
              <a:rPr lang="en-GB" sz="1400" dirty="0" smtClean="0"/>
              <a:t>instruction</a:t>
            </a:r>
          </a:p>
          <a:p>
            <a:r>
              <a:rPr lang="en-GB" sz="1600" b="1" dirty="0" smtClean="0"/>
              <a:t>Lambda expression is non-capturing:</a:t>
            </a:r>
            <a:r>
              <a:rPr lang="en-GB" sz="1600" dirty="0" smtClean="0"/>
              <a:t> </a:t>
            </a:r>
            <a:r>
              <a:rPr lang="en-GB" sz="1600" dirty="0"/>
              <a:t>T</a:t>
            </a:r>
            <a:r>
              <a:rPr lang="en-GB" sz="1600" dirty="0" smtClean="0"/>
              <a:t>he </a:t>
            </a:r>
            <a:r>
              <a:rPr lang="en-GB" sz="1600" dirty="0"/>
              <a:t>lambda doesn’t access any variables defined outside its body</a:t>
            </a:r>
          </a:p>
          <a:p>
            <a:r>
              <a:rPr lang="en-GB" sz="1600" b="1" dirty="0"/>
              <a:t>Lambda expression is </a:t>
            </a:r>
            <a:r>
              <a:rPr lang="en-GB" sz="1600" b="1" dirty="0" smtClean="0"/>
              <a:t>non-capturing</a:t>
            </a:r>
            <a:r>
              <a:rPr lang="en-GB" sz="1600" b="1"/>
              <a:t>:</a:t>
            </a:r>
            <a:r>
              <a:rPr lang="en-GB" sz="1600"/>
              <a:t> T</a:t>
            </a:r>
            <a:r>
              <a:rPr lang="en-GB" sz="1600" smtClean="0"/>
              <a:t>he </a:t>
            </a:r>
            <a:r>
              <a:rPr lang="en-GB" sz="1600"/>
              <a:t>lambda accesses variables defined outside its </a:t>
            </a:r>
            <a:r>
              <a:rPr lang="en-GB" sz="1600" smtClean="0"/>
              <a:t>body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57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https://dzone.com/articles/java-8-%</a:t>
            </a:r>
            <a:r>
              <a:rPr lang="en-US" sz="1600" dirty="0" smtClean="0">
                <a:hlinkClick r:id="rId2"/>
              </a:rPr>
              <a:t>CE%BBe-vs-scalapart-i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kukuruku.co/hub/scala/java-8-vs-scala-the-difference-in-approaches-and-mutual-innovations</a:t>
            </a:r>
            <a:endParaRPr lang="en-US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dzone.com/articles/10-features-java-8-you-havent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http://blog.takipi.com/5-features-in-java-8-that-will-change-how-you-code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www.goodreads.com/author/quotes/73409.Brian_Goetz</a:t>
            </a:r>
            <a:endParaRPr lang="en-US" sz="1600" dirty="0" smtClean="0"/>
          </a:p>
          <a:p>
            <a:r>
              <a:rPr lang="en-US" sz="1600" dirty="0"/>
              <a:t>http://winterbe.com/posts/2015/04/30/java8-concurrency-tutorial-synchronized-locks-examples/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5545</TotalTime>
  <Words>385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java8</vt:lpstr>
      <vt:lpstr>Java 8 – Functional Programming</vt:lpstr>
      <vt:lpstr>Java 8 – Five Important Features</vt:lpstr>
      <vt:lpstr>Java 8 – Partial Function</vt:lpstr>
      <vt:lpstr>Anonymous Inner Class - Disadvantages</vt:lpstr>
      <vt:lpstr>Lambdas And InvokeDynamic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Cognizant Technology Solutions</cp:lastModifiedBy>
  <cp:revision>789</cp:revision>
  <dcterms:created xsi:type="dcterms:W3CDTF">2016-02-28T16:32:10Z</dcterms:created>
  <dcterms:modified xsi:type="dcterms:W3CDTF">2016-03-22T11:18:46Z</dcterms:modified>
</cp:coreProperties>
</file>