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10" r:id="rId9"/>
    <p:sldId id="307" r:id="rId10"/>
    <p:sldId id="308" r:id="rId11"/>
    <p:sldId id="306" r:id="rId12"/>
    <p:sldId id="286" r:id="rId13"/>
    <p:sldId id="287" r:id="rId14"/>
    <p:sldId id="288" r:id="rId15"/>
    <p:sldId id="289" r:id="rId16"/>
    <p:sldId id="290" r:id="rId17"/>
    <p:sldId id="291" r:id="rId18"/>
    <p:sldId id="292" r:id="rId19"/>
    <p:sldId id="293" r:id="rId20"/>
    <p:sldId id="294" r:id="rId21"/>
    <p:sldId id="295" r:id="rId22"/>
    <p:sldId id="296" r:id="rId23"/>
    <p:sldId id="298" r:id="rId24"/>
    <p:sldId id="302" r:id="rId25"/>
    <p:sldId id="299" r:id="rId26"/>
    <p:sldId id="300" r:id="rId27"/>
    <p:sldId id="297" r:id="rId28"/>
    <p:sldId id="303" r:id="rId29"/>
    <p:sldId id="301" r:id="rId30"/>
    <p:sldId id="309"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3/17/2016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5" Type="http://schemas.openxmlformats.org/officeDocument/2006/relationships/hyperlink" Target="https://docs.oracle.com/javase/8/docs/technotes/guides/concurrency/changes8.html" TargetMode="External"/><Relationship Id="rId4" Type="http://schemas.openxmlformats.org/officeDocument/2006/relationships/hyperlink" Target="https://docs.oracle.com/javase/7/docs/api/java/util/concurrent/ThreadLocalRando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HashTable,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dirty="0"/>
              <a:t>work-stealing </a:t>
            </a:r>
            <a:r>
              <a:rPr lang="en-US" sz="1600" dirty="0" smtClean="0"/>
              <a:t>algorithm</a:t>
            </a:r>
          </a:p>
          <a:p>
            <a:r>
              <a:rPr lang="en-GB" sz="1600" dirty="0"/>
              <a:t>Worker threads that run out of things to do can steal tasks from other threads that are still </a:t>
            </a:r>
            <a:r>
              <a:rPr lang="en-GB" sz="1600" dirty="0" smtClean="0"/>
              <a:t>busy</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StampedLock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hlinkClick r:id="rId5"/>
              </a:rPr>
              <a:t>https://</a:t>
            </a:r>
            <a:r>
              <a:rPr lang="en-US" sz="1600" dirty="0" smtClean="0">
                <a:hlinkClick r:id="rId5"/>
              </a:rPr>
              <a:t>docs.oracle.com/javase/8/docs/technotes/guides/concurrency/changes8.html</a:t>
            </a:r>
            <a:endParaRPr lang="en-US" sz="1600" dirty="0" smtClean="0"/>
          </a:p>
          <a:p>
            <a:r>
              <a:rPr lang="en-US" sz="1600" dirty="0"/>
              <a:t>http://howtodoinjava.com/best-practices/java-executor-framework-tutorial-and-best-practices/</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pool</a:t>
            </a:r>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Executor is normally used instead of explicitly creating threads</a:t>
            </a:r>
            <a:r>
              <a:rPr lang="en-GB" sz="1600" dirty="0"/>
              <a:t>. For example, rather than invoking new Thread(new(</a:t>
            </a:r>
            <a:r>
              <a:rPr lang="en-GB" sz="1600" dirty="0" err="1"/>
              <a:t>RunnableTask</a:t>
            </a:r>
            <a:r>
              <a:rPr lang="en-GB" sz="1600" dirty="0"/>
              <a:t>())).start()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Executor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a:bodyPr>
          <a:lstStyle/>
          <a:p>
            <a:r>
              <a:rPr lang="en-GB" sz="1600" dirty="0"/>
              <a:t>java.util.concurrent is used to run the Runnable objects without creating new threads every time and mostly re-using the already created </a:t>
            </a:r>
            <a:r>
              <a:rPr lang="en-GB" sz="1600" dirty="0" smtClean="0"/>
              <a:t>threads</a:t>
            </a:r>
          </a:p>
          <a:p>
            <a:r>
              <a:rPr lang="en-GB" sz="1600" dirty="0"/>
              <a:t>Creating a thread in java is a very expensive process which includes memory overhead also. So, it’s a good idea if we can re-use these threads once created, to run our future </a:t>
            </a:r>
            <a:r>
              <a:rPr lang="en-GB" sz="1600" dirty="0" smtClean="0"/>
              <a:t>runnable</a:t>
            </a:r>
          </a:p>
          <a:p>
            <a:r>
              <a:rPr lang="en-GB" sz="1600" dirty="0"/>
              <a:t>Please note that the whole point of executors is to </a:t>
            </a:r>
            <a:r>
              <a:rPr lang="en-GB" sz="1600" b="1" dirty="0">
                <a:solidFill>
                  <a:srgbClr val="00B050"/>
                </a:solidFill>
              </a:rPr>
              <a:t>abstract away the specifics of execution</a:t>
            </a:r>
            <a:r>
              <a:rPr lang="en-GB" sz="1600" dirty="0"/>
              <a:t>, so </a:t>
            </a:r>
            <a:r>
              <a:rPr lang="en-GB" sz="1600" b="1" u="sng" dirty="0"/>
              <a:t>ordering is not guaranteed</a:t>
            </a:r>
            <a:r>
              <a:rPr lang="en-GB" sz="1600" dirty="0"/>
              <a:t> unless explicitly </a:t>
            </a:r>
            <a:r>
              <a:rPr lang="en-GB" sz="1600" dirty="0" smtClean="0"/>
              <a:t>stated</a:t>
            </a:r>
          </a:p>
          <a:p>
            <a:endParaRPr lang="en-GB" sz="1600" dirty="0" smtClean="0"/>
          </a:p>
          <a:p>
            <a:endParaRPr lang="en-GB" sz="1600" dirty="0"/>
          </a:p>
        </p:txBody>
      </p:sp>
    </p:spTree>
    <p:extLst>
      <p:ext uri="{BB962C8B-B14F-4D97-AF65-F5344CB8AC3E}">
        <p14:creationId xmlns:p14="http://schemas.microsoft.com/office/powerpoint/2010/main" val="4197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ExecutorService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ExecutorService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4502</TotalTime>
  <Words>1348</Words>
  <Application>Microsoft Office PowerPoint</Application>
  <PresentationFormat>On-screen Show (4:3)</PresentationFormat>
  <Paragraphs>241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Multi-threading</vt:lpstr>
      <vt:lpstr>Thread Properties</vt:lpstr>
      <vt:lpstr>Thread States</vt:lpstr>
      <vt:lpstr>Threadgroup</vt:lpstr>
      <vt:lpstr>start() vs run()</vt:lpstr>
      <vt:lpstr>wait() vs sleep()</vt:lpstr>
      <vt:lpstr>Executor Framework</vt:lpstr>
      <vt:lpstr>Executor Framework</vt:lpstr>
      <vt:lpstr>ExecutorService</vt:lpstr>
      <vt:lpstr>Concurrent Collections</vt:lpstr>
      <vt:lpstr>Volatile variable</vt:lpstr>
      <vt:lpstr>UncaughtExceptionHandler</vt:lpstr>
      <vt:lpstr>Inter Thread Communication</vt:lpstr>
      <vt:lpstr>ThreadLocal</vt:lpstr>
      <vt:lpstr>FutureTask class</vt:lpstr>
      <vt:lpstr>Interrupted</vt:lpstr>
      <vt:lpstr>ConcurrentHashMap</vt:lpstr>
      <vt:lpstr>Heap Vs Stack</vt:lpstr>
      <vt:lpstr>ReentrantLock</vt:lpstr>
      <vt:lpstr>Thread Sequencing</vt:lpstr>
      <vt:lpstr>Semaphore</vt:lpstr>
      <vt:lpstr>ThreadPool</vt:lpstr>
      <vt:lpstr>ReadWriteLock</vt:lpstr>
      <vt:lpstr>Starting and Stopping the Thread</vt:lpstr>
      <vt:lpstr>Singleton</vt:lpstr>
      <vt:lpstr>Singleton – Ctnd …</vt:lpstr>
      <vt:lpstr>Immutable Class</vt:lpstr>
      <vt:lpstr>Fork-Join Framework</vt:lpstr>
      <vt:lpstr>Java 8 Concurrency Improvements</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409</cp:revision>
  <dcterms:created xsi:type="dcterms:W3CDTF">2016-02-28T16:32:10Z</dcterms:created>
  <dcterms:modified xsi:type="dcterms:W3CDTF">2016-03-17T09:46:02Z</dcterms:modified>
</cp:coreProperties>
</file>