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96" r:id="rId14"/>
    <p:sldId id="283" r:id="rId15"/>
    <p:sldId id="284" r:id="rId16"/>
    <p:sldId id="297" r:id="rId17"/>
    <p:sldId id="285" r:id="rId18"/>
    <p:sldId id="298" r:id="rId19"/>
    <p:sldId id="286" r:id="rId20"/>
    <p:sldId id="287" r:id="rId21"/>
    <p:sldId id="290" r:id="rId22"/>
    <p:sldId id="288" r:id="rId23"/>
    <p:sldId id="282" r:id="rId24"/>
    <p:sldId id="289" r:id="rId25"/>
    <p:sldId id="276" r:id="rId26"/>
    <p:sldId id="291" r:id="rId27"/>
    <p:sldId id="292" r:id="rId28"/>
    <p:sldId id="281" r:id="rId29"/>
    <p:sldId id="278" r:id="rId30"/>
    <p:sldId id="279" r:id="rId31"/>
    <p:sldId id="277" r:id="rId32"/>
    <p:sldId id="295" r:id="rId33"/>
    <p:sldId id="299" r:id="rId34"/>
    <p:sldId id="2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11/16/2017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Security/C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7" Type="http://schemas.openxmlformats.org/officeDocument/2006/relationships/hyperlink" Target="http://www.slideshare.net/damienklinnert/angular-performance-tuning-for-large"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buFont typeface="Wingdings" panose="05000000000000000000" pitchFamily="2" charset="2"/>
              <a:buChar char="Ø"/>
            </a:pPr>
            <a:r>
              <a:rPr lang="en-GB" sz="1400" dirty="0" smtClean="0"/>
              <a:t>ng-app – Starts an AngularJS application</a:t>
            </a:r>
          </a:p>
          <a:p>
            <a:pPr lvl="1">
              <a:buFont typeface="Wingdings" panose="05000000000000000000" pitchFamily="2" charset="2"/>
              <a:buChar char="Ø"/>
            </a:pPr>
            <a:r>
              <a:rPr lang="en-GB" sz="1400" dirty="0" smtClean="0"/>
              <a:t>ng-</a:t>
            </a:r>
            <a:r>
              <a:rPr lang="en-GB" sz="1400" dirty="0" err="1" smtClean="0"/>
              <a:t>init</a:t>
            </a:r>
            <a:r>
              <a:rPr lang="en-GB" sz="1400" dirty="0" smtClean="0"/>
              <a:t> – Initializes application data</a:t>
            </a:r>
          </a:p>
          <a:p>
            <a:pPr lvl="1">
              <a:buFont typeface="Wingdings" panose="05000000000000000000" pitchFamily="2" charset="2"/>
              <a:buChar char="Ø"/>
            </a:pPr>
            <a:r>
              <a:rPr lang="en-GB" sz="1400" dirty="0" smtClean="0"/>
              <a:t>ng-model – defines the model that is variable to be used in AngularJS</a:t>
            </a:r>
          </a:p>
          <a:p>
            <a:pPr lvl="1">
              <a:buFont typeface="Wingdings" panose="05000000000000000000" pitchFamily="2" charset="2"/>
              <a:buChar char="Ø"/>
            </a:pPr>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ngCsp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 has some features that can break certain </a:t>
            </a:r>
            <a:r>
              <a:rPr lang="en-GB" sz="1600" dirty="0">
                <a:hlinkClick r:id="rId2"/>
              </a:rPr>
              <a:t>CSP (Content Security Policy)</a:t>
            </a:r>
            <a:r>
              <a:rPr lang="en-GB" sz="1600" dirty="0"/>
              <a:t> </a:t>
            </a:r>
            <a:r>
              <a:rPr lang="en-GB" sz="1600" dirty="0" smtClean="0"/>
              <a:t>rules</a:t>
            </a:r>
          </a:p>
          <a:p>
            <a:r>
              <a:rPr lang="en-GB" sz="1600" dirty="0"/>
              <a:t>If you intend to implement these rules then you must tell Angular not to use these </a:t>
            </a:r>
            <a:r>
              <a:rPr lang="en-GB" sz="1600" dirty="0" smtClean="0"/>
              <a:t>features</a:t>
            </a:r>
          </a:p>
          <a:p>
            <a:r>
              <a:rPr lang="en-GB" sz="1600" dirty="0"/>
              <a:t>This is necessary when developing things like Google Chrome Extensions or Universal Windows Apps</a:t>
            </a:r>
            <a:endParaRPr lang="en-GB" sz="1600" dirty="0" smtClean="0"/>
          </a:p>
          <a:p>
            <a:r>
              <a:rPr lang="en-GB" sz="1600" dirty="0"/>
              <a:t>The following rules affect </a:t>
            </a:r>
            <a:r>
              <a:rPr lang="en-GB" sz="1600" dirty="0" smtClean="0"/>
              <a:t>Angular</a:t>
            </a:r>
          </a:p>
          <a:p>
            <a:pPr lvl="1">
              <a:buFont typeface="Wingdings" panose="05000000000000000000" pitchFamily="2" charset="2"/>
              <a:buChar char="Ø"/>
            </a:pPr>
            <a:r>
              <a:rPr lang="en-US" sz="1400" dirty="0" smtClean="0"/>
              <a:t>unsafe-</a:t>
            </a:r>
            <a:r>
              <a:rPr lang="en-US" sz="1400" dirty="0" err="1" smtClean="0"/>
              <a:t>eval</a:t>
            </a:r>
            <a:endParaRPr lang="en-US" sz="1400" dirty="0" smtClean="0"/>
          </a:p>
          <a:p>
            <a:pPr lvl="1">
              <a:buFont typeface="Wingdings" panose="05000000000000000000" pitchFamily="2" charset="2"/>
              <a:buChar char="Ø"/>
            </a:pPr>
            <a:r>
              <a:rPr lang="en-US" sz="1400" dirty="0"/>
              <a:t>unsafe-inline</a:t>
            </a:r>
            <a:endParaRPr lang="en-GB" sz="1400" dirty="0" smtClean="0"/>
          </a:p>
        </p:txBody>
      </p:sp>
    </p:spTree>
    <p:extLst>
      <p:ext uri="{BB962C8B-B14F-4D97-AF65-F5344CB8AC3E}">
        <p14:creationId xmlns:p14="http://schemas.microsoft.com/office/powerpoint/2010/main" val="197123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 Contd…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$scope functions </a:t>
            </a:r>
            <a:r>
              <a:rPr lang="en-GB" sz="1600" b="1" dirty="0" smtClean="0">
                <a:solidFill>
                  <a:srgbClr val="00B050"/>
                </a:solidFill>
              </a:rPr>
              <a:t>$watch(), $digest() and $apply()</a:t>
            </a:r>
            <a:r>
              <a:rPr lang="en-GB" sz="1600" dirty="0" smtClean="0"/>
              <a:t> are some of the central functions</a:t>
            </a:r>
          </a:p>
          <a:p>
            <a:r>
              <a:rPr lang="en-GB" sz="1600" dirty="0"/>
              <a:t>AngularJS creates a "watch" internally. A watch means that AngularJS watches changes in the variable on the $scope </a:t>
            </a:r>
            <a:r>
              <a:rPr lang="en-GB" sz="1600" dirty="0" smtClean="0"/>
              <a:t>object. </a:t>
            </a:r>
            <a:r>
              <a:rPr lang="en-GB" sz="1600" dirty="0"/>
              <a:t>Watches are created using </a:t>
            </a:r>
            <a:r>
              <a:rPr lang="en-GB" sz="1600" dirty="0" smtClean="0"/>
              <a:t>the $scope.$</a:t>
            </a:r>
            <a:r>
              <a:rPr lang="en-GB" sz="1600" dirty="0"/>
              <a:t>watch() </a:t>
            </a:r>
            <a:r>
              <a:rPr lang="en-GB" sz="1600" dirty="0" smtClean="0"/>
              <a:t>function</a:t>
            </a:r>
          </a:p>
          <a:p>
            <a:r>
              <a:rPr lang="en-GB" sz="1600" dirty="0" smtClean="0"/>
              <a:t>$digest – Angular calls the </a:t>
            </a:r>
            <a:r>
              <a:rPr lang="en-GB" sz="1600" dirty="0"/>
              <a:t>d</a:t>
            </a:r>
            <a:r>
              <a:rPr lang="en-GB" sz="1600" dirty="0" smtClean="0"/>
              <a:t>igest function that iterates through all watchers for any changes. If a watched </a:t>
            </a:r>
            <a:r>
              <a:rPr lang="en-GB" sz="1600" dirty="0"/>
              <a:t>variable has changed, a corresponding listener function is </a:t>
            </a:r>
            <a:r>
              <a:rPr lang="en-GB" sz="1600" dirty="0" smtClean="0"/>
              <a:t>called</a:t>
            </a:r>
          </a:p>
          <a:p>
            <a:r>
              <a:rPr lang="en-GB" sz="1600" dirty="0" smtClean="0"/>
              <a:t>$apply is used to execute </a:t>
            </a:r>
            <a:r>
              <a:rPr lang="en-GB" sz="1600" dirty="0"/>
              <a:t>some code, and then call $</a:t>
            </a:r>
            <a:r>
              <a:rPr lang="en-GB" sz="1600" dirty="0" err="1"/>
              <a:t>scope.$digest</a:t>
            </a:r>
            <a:r>
              <a:rPr lang="en-GB" sz="1600" dirty="0"/>
              <a:t>() after that</a:t>
            </a:r>
            <a:endParaRPr lang="en-GB" sz="1600" dirty="0" smtClean="0"/>
          </a:p>
          <a:p>
            <a:endParaRPr lang="en-GB" sz="1600" dirty="0"/>
          </a:p>
        </p:txBody>
      </p:sp>
    </p:spTree>
    <p:extLst>
      <p:ext uri="{BB962C8B-B14F-4D97-AF65-F5344CB8AC3E}">
        <p14:creationId xmlns:p14="http://schemas.microsoft.com/office/powerpoint/2010/main" val="106703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JSONP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JSONP – JSON with Padding</a:t>
            </a:r>
          </a:p>
          <a:p>
            <a:r>
              <a:rPr lang="en-GB" sz="1600" dirty="0" smtClean="0"/>
              <a:t>AngularJS's</a:t>
            </a:r>
            <a:r>
              <a:rPr lang="en-GB" sz="1600" dirty="0"/>
              <a:t> $http service is also capable of sending JSONP requests. The normal AJAX calls can only send requests to URLs within the same domain as the HTML page sending the requests was loaded from. You can get around this with JSONP </a:t>
            </a:r>
            <a:r>
              <a:rPr lang="en-GB" sz="1600" dirty="0" smtClean="0"/>
              <a:t>requests</a:t>
            </a:r>
          </a:p>
          <a:p>
            <a:r>
              <a:rPr lang="en-GB" sz="1600" dirty="0"/>
              <a:t>A JSONP request is not sent via the XHR object like AJAX calls normally are. Instead, a &lt;script&gt; element is created and inserted into the HTML </a:t>
            </a:r>
            <a:r>
              <a:rPr lang="en-GB" sz="1600" dirty="0" smtClean="0"/>
              <a:t>page</a:t>
            </a:r>
          </a:p>
          <a:p>
            <a:r>
              <a:rPr lang="en-US" sz="1600" dirty="0"/>
              <a:t>&lt;script </a:t>
            </a:r>
            <a:r>
              <a:rPr lang="en-US" sz="1600" dirty="0" err="1"/>
              <a:t>src</a:t>
            </a:r>
            <a:r>
              <a:rPr lang="en-US" sz="1600" dirty="0"/>
              <a:t>="http</a:t>
            </a:r>
            <a:r>
              <a:rPr lang="en-US" sz="1600" dirty="0" smtClean="0"/>
              <a:t>://wiki.com/</a:t>
            </a:r>
            <a:r>
              <a:rPr lang="en-US" sz="1600" dirty="0" err="1" smtClean="0"/>
              <a:t>theService.json?</a:t>
            </a:r>
            <a:r>
              <a:rPr lang="en-US" sz="1600" b="1" dirty="0" err="1" smtClean="0"/>
              <a:t>callback</a:t>
            </a:r>
            <a:r>
              <a:rPr lang="en-US" sz="1600" b="1" dirty="0" smtClean="0"/>
              <a:t>=theServiceResponse</a:t>
            </a:r>
            <a:r>
              <a:rPr lang="en-US" sz="1600" dirty="0" smtClean="0"/>
              <a:t>&amp;p1=v1&amp;p2=v2</a:t>
            </a:r>
            <a:r>
              <a:rPr lang="en-US" sz="1600" dirty="0"/>
              <a:t>"&gt;&lt;/script</a:t>
            </a:r>
            <a:r>
              <a:rPr lang="en-US" sz="1600" dirty="0" smtClean="0"/>
              <a:t>&gt;</a:t>
            </a:r>
          </a:p>
          <a:p>
            <a:r>
              <a:rPr lang="en-US" sz="1600" dirty="0" smtClean="0"/>
              <a:t>Note the callback function is padded in the request URL. </a:t>
            </a:r>
            <a:r>
              <a:rPr lang="en-GB" sz="1600" dirty="0"/>
              <a:t>In </a:t>
            </a:r>
            <a:r>
              <a:rPr lang="en-GB" sz="1600" dirty="0" smtClean="0"/>
              <a:t>AngularJS, </a:t>
            </a:r>
            <a:r>
              <a:rPr lang="en-GB" sz="1600" dirty="0"/>
              <a:t>the function name is supplied behind the scene by AngularJS</a:t>
            </a:r>
            <a:endParaRPr lang="en-US" sz="1600" dirty="0" smtClean="0"/>
          </a:p>
          <a:p>
            <a:r>
              <a:rPr lang="en-US" sz="1600" dirty="0"/>
              <a:t>$</a:t>
            </a:r>
            <a:r>
              <a:rPr lang="en-US" sz="1600" dirty="0" err="1"/>
              <a:t>http.jsonp</a:t>
            </a:r>
            <a:r>
              <a:rPr lang="en-US" sz="1600" dirty="0"/>
              <a:t>( url, </a:t>
            </a:r>
            <a:r>
              <a:rPr lang="en-US" sz="1600" dirty="0" err="1"/>
              <a:t>config</a:t>
            </a:r>
            <a:r>
              <a:rPr lang="en-US" sz="1600" dirty="0"/>
              <a:t> </a:t>
            </a:r>
            <a:r>
              <a:rPr lang="en-US" sz="1600" dirty="0" smtClean="0"/>
              <a:t>);</a:t>
            </a:r>
          </a:p>
          <a:p>
            <a:r>
              <a:rPr lang="en-US" sz="1600" b="1" dirty="0" smtClean="0">
                <a:solidFill>
                  <a:srgbClr val="FF0000"/>
                </a:solidFill>
              </a:rPr>
              <a:t>JSONP Security</a:t>
            </a:r>
            <a:r>
              <a:rPr lang="en-US" sz="1600" b="1" dirty="0" smtClean="0"/>
              <a:t>: </a:t>
            </a:r>
            <a:r>
              <a:rPr lang="en-GB" sz="1600" dirty="0"/>
              <a:t>The remote service could send back </a:t>
            </a:r>
            <a:r>
              <a:rPr lang="en-GB" sz="1600" i="1" dirty="0"/>
              <a:t>any</a:t>
            </a:r>
            <a:r>
              <a:rPr lang="en-GB" sz="1600" dirty="0"/>
              <a:t> JavaScript which would then get executed inside your HTML page. An evil remote service could send back JavaScript which attempts to steal information from your application and sent it to a third party service. Only make JSONP calls to services you trust</a:t>
            </a:r>
            <a:endParaRPr lang="en-GB" sz="1600" b="1" dirty="0" smtClean="0"/>
          </a:p>
        </p:txBody>
      </p:sp>
    </p:spTree>
    <p:extLst>
      <p:ext uri="{BB962C8B-B14F-4D97-AF65-F5344CB8AC3E}">
        <p14:creationId xmlns:p14="http://schemas.microsoft.com/office/powerpoint/2010/main" val="38919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a:t>
            </a:r>
            <a:r>
              <a:rPr lang="en-US" dirty="0" smtClean="0"/>
              <a:t>Top 3 Performance Tips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400" dirty="0" smtClean="0"/>
              <a:t>Make events fast</a:t>
            </a:r>
          </a:p>
          <a:p>
            <a:r>
              <a:rPr lang="en-GB" sz="1400" dirty="0" smtClean="0"/>
              <a:t>Minimize </a:t>
            </a:r>
            <a:r>
              <a:rPr lang="en-GB" sz="1400" dirty="0"/>
              <a:t>change </a:t>
            </a:r>
            <a:r>
              <a:rPr lang="en-GB" sz="1400" dirty="0" smtClean="0"/>
              <a:t>detections:-</a:t>
            </a:r>
          </a:p>
          <a:p>
            <a:pPr marL="274320" lvl="1" indent="0">
              <a:buNone/>
            </a:pPr>
            <a:r>
              <a:rPr lang="en-GB" sz="1400" dirty="0" smtClean="0"/>
              <a:t>By </a:t>
            </a:r>
            <a:r>
              <a:rPr lang="en-GB" sz="1400" dirty="0"/>
              <a:t>default, components in an Angular application undergo change detection with nearly every user interaction. But, Angular allows you take control of this process. You can indicate to Angular if a component subtree is up to date and exclude it from change detection</a:t>
            </a:r>
            <a:r>
              <a:rPr lang="en-GB" sz="1400" dirty="0" smtClean="0"/>
              <a:t>.</a:t>
            </a:r>
          </a:p>
          <a:p>
            <a:pPr marL="274320" lvl="1" indent="0">
              <a:buNone/>
            </a:pPr>
            <a:endParaRPr lang="en-GB" sz="1400" dirty="0" smtClean="0"/>
          </a:p>
          <a:p>
            <a:pPr marL="274320" lvl="1" indent="0">
              <a:buNone/>
            </a:pPr>
            <a:r>
              <a:rPr lang="en-GB" sz="1400" dirty="0"/>
              <a:t>The first way to exclude a component subtree from change detection is by setting the `</a:t>
            </a:r>
            <a:r>
              <a:rPr lang="en-GB" sz="1400" dirty="0" err="1"/>
              <a:t>changeDetection</a:t>
            </a:r>
            <a:r>
              <a:rPr lang="en-GB" sz="1400" dirty="0"/>
              <a:t>` property to `</a:t>
            </a:r>
            <a:r>
              <a:rPr lang="en-GB" sz="1400" dirty="0" err="1"/>
              <a:t>ChangeDetectionStrategy.OnPush</a:t>
            </a:r>
            <a:r>
              <a:rPr lang="en-GB" sz="1400" dirty="0"/>
              <a:t>` in the @Component decorator</a:t>
            </a:r>
            <a:r>
              <a:rPr lang="en-GB" sz="1400" dirty="0" smtClean="0"/>
              <a:t>.</a:t>
            </a:r>
          </a:p>
          <a:p>
            <a:pPr marL="274320" lvl="1" indent="0">
              <a:buNone/>
            </a:pPr>
            <a:endParaRPr lang="en-GB" sz="1400" dirty="0"/>
          </a:p>
          <a:p>
            <a:r>
              <a:rPr lang="en-GB" sz="1400" dirty="0" smtClean="0"/>
              <a:t>Minimize DOM manipulations:-</a:t>
            </a:r>
          </a:p>
          <a:p>
            <a:pPr marL="274320" lvl="1" indent="0">
              <a:buNone/>
            </a:pPr>
            <a:r>
              <a:rPr lang="en-GB" sz="1400" dirty="0"/>
              <a:t>By default, when iterating over a list of objects, Angular will use object identity to determine if items are added, removed, or rearranged. This works well for most situations. However, with the introduction of immutable practices, changes to the list’s content generates new objects. In turn, </a:t>
            </a:r>
            <a:r>
              <a:rPr lang="en-GB" sz="1400" dirty="0" err="1"/>
              <a:t>ngFor</a:t>
            </a:r>
            <a:r>
              <a:rPr lang="en-GB" sz="1400" dirty="0"/>
              <a:t> will generate a new collection of DOM elements to be rendered. If the list is long or complex enough, this will increase the time it takes the browser to render updates. To mitigate this issue, it is possible to use </a:t>
            </a:r>
            <a:r>
              <a:rPr lang="en-GB" sz="1400" dirty="0" err="1"/>
              <a:t>trackBy</a:t>
            </a:r>
            <a:r>
              <a:rPr lang="en-GB" sz="1400" dirty="0"/>
              <a:t> to indicate how a change to an entry is determined.</a:t>
            </a:r>
            <a:endParaRPr lang="en-GB" sz="1400" dirty="0" smtClean="0"/>
          </a:p>
        </p:txBody>
      </p:sp>
    </p:spTree>
    <p:extLst>
      <p:ext uri="{BB962C8B-B14F-4D97-AF65-F5344CB8AC3E}">
        <p14:creationId xmlns:p14="http://schemas.microsoft.com/office/powerpoint/2010/main" val="2706082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7"/>
              </a:rPr>
              <a:t>http://</a:t>
            </a:r>
            <a:r>
              <a:rPr lang="en-US" sz="1600" dirty="0" smtClean="0">
                <a:hlinkClick r:id="rId7"/>
              </a:rPr>
              <a:t>www.slideshare.net/damienklinnert/angular-performance-tuning-for-large</a:t>
            </a:r>
            <a:endParaRPr lang="en-US" sz="1600" dirty="0" smtClean="0"/>
          </a:p>
          <a:p>
            <a:r>
              <a:rPr lang="en-US" sz="1600" dirty="0"/>
              <a:t>https://blog.angular.io/3-tips-for-angular-runtime-performance-from-the-real-world-d467fbc8f66e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400" dirty="0"/>
              <a:t>The </a:t>
            </a:r>
            <a:r>
              <a:rPr lang="en-GB" sz="1400" dirty="0">
                <a:hlinkClick r:id="rId2"/>
              </a:rPr>
              <a:t>injector</a:t>
            </a:r>
            <a:r>
              <a:rPr lang="en-GB" sz="1400" dirty="0"/>
              <a:t> that will be used for dependency injection is </a:t>
            </a:r>
            <a:r>
              <a:rPr lang="en-GB" sz="1400" dirty="0" smtClean="0"/>
              <a:t>created</a:t>
            </a:r>
            <a:endParaRPr lang="en-GB" sz="1400" dirty="0"/>
          </a:p>
          <a:p>
            <a:pPr marL="617220" lvl="1" indent="-342900">
              <a:buFont typeface="+mj-lt"/>
              <a:buAutoNum type="arabicParenR"/>
            </a:pPr>
            <a:r>
              <a:rPr lang="en-GB" sz="1400" dirty="0"/>
              <a:t>The injector will then create the </a:t>
            </a:r>
            <a:r>
              <a:rPr lang="en-GB" sz="1400" dirty="0">
                <a:hlinkClick r:id="rId3"/>
              </a:rPr>
              <a:t>root scope</a:t>
            </a:r>
            <a:r>
              <a:rPr lang="en-GB" sz="1400" dirty="0"/>
              <a:t> that will become the </a:t>
            </a:r>
            <a:r>
              <a:rPr lang="en-GB" sz="1400" b="1" dirty="0">
                <a:solidFill>
                  <a:srgbClr val="00B050"/>
                </a:solidFill>
              </a:rPr>
              <a:t>context</a:t>
            </a:r>
            <a:r>
              <a:rPr lang="en-GB" sz="1400" dirty="0">
                <a:solidFill>
                  <a:srgbClr val="00B050"/>
                </a:solidFill>
              </a:rPr>
              <a:t> </a:t>
            </a:r>
            <a:r>
              <a:rPr lang="en-GB" sz="1400" dirty="0"/>
              <a:t>for the model of our </a:t>
            </a:r>
            <a:r>
              <a:rPr lang="en-GB" sz="1400" dirty="0" smtClean="0"/>
              <a:t>application</a:t>
            </a:r>
            <a:endParaRPr lang="en-GB" sz="1400" dirty="0"/>
          </a:p>
          <a:p>
            <a:pPr marL="617220" lvl="1" indent="-342900">
              <a:buFont typeface="+mj-lt"/>
              <a:buAutoNum type="arabicParenR"/>
            </a:pPr>
            <a:r>
              <a:rPr lang="en-GB" sz="1400" dirty="0"/>
              <a:t>Angular will then "compile" the DOM starting at the </a:t>
            </a:r>
            <a:r>
              <a:rPr lang="en-GB" sz="1400" b="1" dirty="0" err="1"/>
              <a:t>ngApp</a:t>
            </a:r>
            <a:r>
              <a:rPr lang="en-GB" sz="1400" dirty="0"/>
              <a:t> root element, processing any directives and bindings found along the </a:t>
            </a:r>
            <a:r>
              <a:rPr lang="en-GB" sz="1400" dirty="0" smtClean="0"/>
              <a:t>way</a:t>
            </a:r>
            <a:endParaRPr lang="en-GB" sz="14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1" y="4902503"/>
            <a:ext cx="3137045" cy="155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2851</TotalTime>
  <Words>2089</Words>
  <Application>Microsoft Office PowerPoint</Application>
  <PresentationFormat>On-screen Show (4:3)</PresentationFormat>
  <Paragraphs>264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 ngCsp</vt:lpstr>
      <vt:lpstr>AngularJS Expression &amp; Controller</vt:lpstr>
      <vt:lpstr>AngularJS Scope</vt:lpstr>
      <vt:lpstr>AngularJS Scope Contd…</vt:lpstr>
      <vt:lpstr>AngularJS Services</vt:lpstr>
      <vt:lpstr>AngularJS JSONP</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Angular – Performance Improvement</vt:lpstr>
      <vt:lpstr>Angular – Top 3 Performance Tips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326</cp:revision>
  <dcterms:created xsi:type="dcterms:W3CDTF">2016-02-28T16:32:10Z</dcterms:created>
  <dcterms:modified xsi:type="dcterms:W3CDTF">2017-11-16T18:29:35Z</dcterms:modified>
</cp:coreProperties>
</file>