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08" r:id="rId11"/>
    <p:sldId id="306" r:id="rId12"/>
    <p:sldId id="286" r:id="rId13"/>
    <p:sldId id="287" r:id="rId14"/>
    <p:sldId id="288" r:id="rId15"/>
    <p:sldId id="289" r:id="rId16"/>
    <p:sldId id="290" r:id="rId17"/>
    <p:sldId id="291" r:id="rId18"/>
    <p:sldId id="292" r:id="rId19"/>
    <p:sldId id="293" r:id="rId20"/>
    <p:sldId id="294" r:id="rId21"/>
    <p:sldId id="295" r:id="rId22"/>
    <p:sldId id="296" r:id="rId23"/>
    <p:sldId id="298" r:id="rId24"/>
    <p:sldId id="302" r:id="rId25"/>
    <p:sldId id="299" r:id="rId26"/>
    <p:sldId id="300" r:id="rId27"/>
    <p:sldId id="297" r:id="rId28"/>
    <p:sldId id="303" r:id="rId29"/>
    <p:sldId id="301" r:id="rId30"/>
    <p:sldId id="309"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3/16/2016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t>http://howtodoinjava.com/best-practices/java-executor-framework-tutorial-and-best-practices/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a:t>
            </a:r>
            <a:r>
              <a:rPr lang="en-US" sz="1600" dirty="0" smtClean="0"/>
              <a:t>pool</a:t>
            </a:r>
            <a:endParaRPr lang="en-US" sz="1600" dirty="0" smtClean="0"/>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4442</TotalTime>
  <Words>1348</Words>
  <Application>Microsoft Office PowerPoint</Application>
  <PresentationFormat>On-screen Show (4:3)</PresentationFormat>
  <Paragraphs>241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409</cp:revision>
  <dcterms:created xsi:type="dcterms:W3CDTF">2016-02-28T16:32:10Z</dcterms:created>
  <dcterms:modified xsi:type="dcterms:W3CDTF">2016-03-17T00:33:19Z</dcterms:modified>
</cp:coreProperties>
</file>