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charhag.com/java/understanding-junits-runner-architecture" TargetMode="External"/><Relationship Id="rId2" Type="http://schemas.openxmlformats.org/officeDocument/2006/relationships/hyperlink" Target="http://feraldeveloper.blogspot.co.uk/2013/12/beforeclass-and-parametrized-junit-tes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@Before Vs @</a:t>
            </a:r>
            <a:r>
              <a:rPr lang="en-US" dirty="0" err="1" smtClean="0"/>
              <a:t>BeforeClass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4434"/>
              </p:ext>
            </p:extLst>
          </p:nvPr>
        </p:nvGraphicFramePr>
        <p:xfrm>
          <a:off x="457200" y="16002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@BeforeClass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Executed before</a:t>
                      </a:r>
                      <a:r>
                        <a:rPr lang="en-GB" baseline="0" dirty="0" smtClean="0"/>
                        <a:t>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once before the entire test fixture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Creating the object for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multiple tests need to share the same computationally expensive setup code. Establishing a database connection falls into this category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Used to run the </a:t>
            </a:r>
            <a:r>
              <a:rPr lang="en-GB" sz="1600" b="1" dirty="0" smtClean="0"/>
              <a:t>same test multiple times</a:t>
            </a:r>
          </a:p>
          <a:p>
            <a:r>
              <a:rPr lang="en-GB" sz="1600" dirty="0" smtClean="0"/>
              <a:t>Use the </a:t>
            </a:r>
            <a:r>
              <a:rPr lang="en-GB" sz="1600" b="1" dirty="0"/>
              <a:t>@</a:t>
            </a:r>
            <a:r>
              <a:rPr lang="en-GB" sz="1600" b="1" dirty="0" err="1"/>
              <a:t>RunWith</a:t>
            </a:r>
            <a:r>
              <a:rPr lang="en-GB" sz="1600" b="1" dirty="0"/>
              <a:t>(</a:t>
            </a:r>
            <a:r>
              <a:rPr lang="en-GB" sz="1600" b="1" dirty="0" err="1"/>
              <a:t>Parameterized.class</a:t>
            </a:r>
            <a:r>
              <a:rPr lang="en-GB" sz="1600" b="1" dirty="0" smtClean="0"/>
              <a:t>)</a:t>
            </a:r>
          </a:p>
          <a:p>
            <a:r>
              <a:rPr lang="en-GB" sz="1600" b="1" dirty="0"/>
              <a:t>@</a:t>
            </a:r>
            <a:r>
              <a:rPr lang="en-GB" sz="1600" b="1" dirty="0" err="1" smtClean="0"/>
              <a:t>Parameterized.Parameters</a:t>
            </a:r>
            <a:r>
              <a:rPr lang="en-GB" sz="1600" b="1" dirty="0" smtClean="0"/>
              <a:t> </a:t>
            </a:r>
            <a:r>
              <a:rPr lang="en-GB" sz="1600" dirty="0" smtClean="0"/>
              <a:t>– annotate the method to pass the input and expected result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0167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 and Parameterized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@</a:t>
            </a:r>
            <a:r>
              <a:rPr lang="en-GB" sz="1600" dirty="0" err="1" smtClean="0"/>
              <a:t>BeforeClass</a:t>
            </a:r>
            <a:r>
              <a:rPr lang="en-GB" sz="1600" dirty="0" smtClean="0"/>
              <a:t> doesn’t work well with </a:t>
            </a:r>
            <a:r>
              <a:rPr lang="en-GB" sz="1600" dirty="0"/>
              <a:t>@</a:t>
            </a:r>
            <a:r>
              <a:rPr lang="en-GB" sz="1600" dirty="0" smtClean="0"/>
              <a:t>Parameterized class</a:t>
            </a:r>
          </a:p>
          <a:p>
            <a:r>
              <a:rPr lang="en-GB" sz="1600" b="1" dirty="0" smtClean="0"/>
              <a:t>Example scenario </a:t>
            </a:r>
            <a:r>
              <a:rPr lang="en-GB" sz="1600" dirty="0" smtClean="0"/>
              <a:t>– When you read the property file on @</a:t>
            </a:r>
            <a:r>
              <a:rPr lang="en-GB" sz="1600" dirty="0" err="1" smtClean="0"/>
              <a:t>BeforeClass</a:t>
            </a:r>
            <a:r>
              <a:rPr lang="en-GB" sz="1600" dirty="0" smtClean="0"/>
              <a:t> and get the value, it would come as null in the test cases</a:t>
            </a:r>
          </a:p>
          <a:p>
            <a:r>
              <a:rPr lang="en-GB" sz="1600" b="1" dirty="0" smtClean="0"/>
              <a:t>Workaround</a:t>
            </a:r>
            <a:r>
              <a:rPr lang="en-GB" sz="1600" dirty="0" smtClean="0"/>
              <a:t> – </a:t>
            </a:r>
          </a:p>
          <a:p>
            <a:pPr lvl="1"/>
            <a:r>
              <a:rPr lang="en-GB" sz="1400" dirty="0" smtClean="0"/>
              <a:t>Comment out the </a:t>
            </a:r>
            <a:r>
              <a:rPr lang="en-GB" sz="1400" dirty="0" err="1"/>
              <a:t>BeforeClass</a:t>
            </a:r>
            <a:r>
              <a:rPr lang="en-GB" sz="1400" dirty="0"/>
              <a:t> </a:t>
            </a:r>
            <a:r>
              <a:rPr lang="en-GB" sz="1400" dirty="0" smtClean="0"/>
              <a:t>and call the </a:t>
            </a:r>
            <a:r>
              <a:rPr lang="en-GB" sz="1400" dirty="0" err="1"/>
              <a:t>BeforeClass</a:t>
            </a:r>
            <a:r>
              <a:rPr lang="en-GB" sz="1400" dirty="0"/>
              <a:t> </a:t>
            </a:r>
            <a:r>
              <a:rPr lang="en-GB" sz="1400" dirty="0" smtClean="0"/>
              <a:t>method directly from </a:t>
            </a:r>
            <a:r>
              <a:rPr lang="en-GB" sz="1400" dirty="0"/>
              <a:t>Parameterized </a:t>
            </a:r>
            <a:r>
              <a:rPr lang="en-GB" sz="1400" dirty="0" smtClean="0"/>
              <a:t>method</a:t>
            </a:r>
          </a:p>
          <a:p>
            <a:pPr lvl="1"/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@</a:t>
            </a:r>
            <a:r>
              <a:rPr lang="en-GB" sz="1400" dirty="0" err="1"/>
              <a:t>Parameterized.Parameters</a:t>
            </a: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public static Collection </a:t>
            </a:r>
            <a:r>
              <a:rPr lang="en-GB" sz="1400" b="1" dirty="0" err="1" smtClean="0"/>
              <a:t>setCollections</a:t>
            </a:r>
            <a:r>
              <a:rPr lang="en-GB" sz="1400" b="1" dirty="0" smtClean="0"/>
              <a:t>() {</a:t>
            </a:r>
          </a:p>
          <a:p>
            <a:pPr marL="0" indent="0">
              <a:buNone/>
            </a:pPr>
            <a:r>
              <a:rPr lang="en-GB" sz="1400" b="1" dirty="0"/>
              <a:t>	</a:t>
            </a:r>
            <a:r>
              <a:rPr lang="en-GB" sz="1400" i="1" dirty="0"/>
              <a:t> setup();</a:t>
            </a:r>
            <a:endParaRPr lang="en-GB" sz="1400" b="1" dirty="0"/>
          </a:p>
          <a:p>
            <a:pPr marL="0" indent="0">
              <a:buNone/>
            </a:pP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400" b="1" dirty="0"/>
              <a:t>public static void setup() {</a:t>
            </a:r>
          </a:p>
          <a:p>
            <a:pPr marL="0" indent="0">
              <a:buNone/>
            </a:pPr>
            <a:r>
              <a:rPr lang="en-GB" sz="1400" dirty="0" smtClean="0"/>
              <a:t>	Properties </a:t>
            </a:r>
            <a:r>
              <a:rPr lang="en-GB" sz="1400" dirty="0"/>
              <a:t>props = </a:t>
            </a:r>
            <a:r>
              <a:rPr lang="en-GB" sz="1400" b="1" dirty="0"/>
              <a:t>new Properties</a:t>
            </a:r>
            <a:r>
              <a:rPr lang="en-GB" sz="1400" b="1" dirty="0" smtClean="0"/>
              <a:t>();</a:t>
            </a:r>
          </a:p>
          <a:p>
            <a:pPr marL="0" indent="0">
              <a:buNone/>
            </a:pPr>
            <a:r>
              <a:rPr lang="en-GB" sz="1400" b="1" dirty="0"/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965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Junit Runners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Class hierarchy of standard Junit Runners</a:t>
            </a:r>
            <a:endParaRPr lang="en-GB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554461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BlockJUnit4ClassRunner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BlockJUnit4ClassRunner is the </a:t>
            </a:r>
            <a:r>
              <a:rPr lang="en-GB" sz="1600" b="1" dirty="0">
                <a:solidFill>
                  <a:srgbClr val="00B050"/>
                </a:solidFill>
              </a:rPr>
              <a:t>default Runner </a:t>
            </a:r>
            <a:r>
              <a:rPr lang="en-GB" sz="1600" dirty="0"/>
              <a:t>that is used if no other Runner is provided. So this is the Runner that is typically used if you run a single test </a:t>
            </a:r>
            <a:r>
              <a:rPr lang="en-GB" sz="1600" dirty="0" smtClean="0"/>
              <a:t>class</a:t>
            </a:r>
          </a:p>
          <a:p>
            <a:r>
              <a:rPr lang="en-GB" sz="1600" dirty="0" smtClean="0"/>
              <a:t>This class can be used to </a:t>
            </a:r>
            <a:r>
              <a:rPr lang="en-GB" sz="1600" b="1" dirty="0" smtClean="0"/>
              <a:t>create </a:t>
            </a:r>
            <a:r>
              <a:rPr lang="en-GB" sz="1600" b="1" dirty="0" smtClean="0">
                <a:solidFill>
                  <a:srgbClr val="00B050"/>
                </a:solidFill>
              </a:rPr>
              <a:t>custom</a:t>
            </a:r>
            <a:r>
              <a:rPr lang="en-GB" sz="1600" b="1" dirty="0" smtClean="0"/>
              <a:t> Junit runner</a:t>
            </a:r>
          </a:p>
          <a:p>
            <a:r>
              <a:rPr lang="en-GB" sz="1600" dirty="0"/>
              <a:t>JUnit Runners are highly customizable and give you the option to </a:t>
            </a:r>
            <a:r>
              <a:rPr lang="en-GB" sz="1600" b="1" dirty="0"/>
              <a:t>change</a:t>
            </a:r>
            <a:r>
              <a:rPr lang="en-GB" sz="1600" dirty="0"/>
              <a:t> to complete test execution </a:t>
            </a:r>
            <a:r>
              <a:rPr lang="en-GB" sz="1600" dirty="0" smtClean="0"/>
              <a:t>process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605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feraldeveloper.blogspot.co.uk/2013/12/beforeclass-and-parametrized-junit-tests.html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www.mscharhag.com/java/understanding-junits-runner-architecture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11833</TotalTime>
  <Words>156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JUnit</vt:lpstr>
      <vt:lpstr>@Before Vs @BeforeClass</vt:lpstr>
      <vt:lpstr>Parameterized class</vt:lpstr>
      <vt:lpstr>@BeforeClass and Parameterized Test</vt:lpstr>
      <vt:lpstr>Junit Runners</vt:lpstr>
      <vt:lpstr>BlockJUnit4ClassRunner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1099</cp:revision>
  <dcterms:created xsi:type="dcterms:W3CDTF">2016-02-28T16:32:10Z</dcterms:created>
  <dcterms:modified xsi:type="dcterms:W3CDTF">2017-05-18T09:46:37Z</dcterms:modified>
</cp:coreProperties>
</file>