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40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lma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messaging-rea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Dispatchers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Reactor has four dispatchers to pick from: </a:t>
            </a:r>
            <a:r>
              <a:rPr lang="en-GB" sz="1600" b="1" dirty="0"/>
              <a:t>synchronous</a:t>
            </a:r>
            <a:r>
              <a:rPr lang="en-GB" sz="1600" dirty="0"/>
              <a:t>, </a:t>
            </a:r>
            <a:r>
              <a:rPr lang="en-GB" sz="1600" b="1" dirty="0"/>
              <a:t>ring buffer</a:t>
            </a:r>
            <a:r>
              <a:rPr lang="en-GB" sz="1600" dirty="0"/>
              <a:t>, </a:t>
            </a:r>
            <a:r>
              <a:rPr lang="en-GB" sz="1600" b="1" dirty="0"/>
              <a:t>thread pool</a:t>
            </a:r>
            <a:r>
              <a:rPr lang="en-GB" sz="1600" dirty="0"/>
              <a:t>, and </a:t>
            </a:r>
            <a:r>
              <a:rPr lang="en-GB" sz="1600" b="1" dirty="0"/>
              <a:t>event loop</a:t>
            </a:r>
            <a:r>
              <a:rPr lang="en-GB" sz="16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Synchronous</a:t>
            </a:r>
            <a:r>
              <a:rPr lang="en-GB" sz="1400" dirty="0"/>
              <a:t> is typically used inside a consumer, especially if you use Stream s and Promise 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Ring buffer</a:t>
            </a:r>
            <a:r>
              <a:rPr lang="en-GB" sz="1400" dirty="0"/>
              <a:t> is used for large volumes of non-blocking events and is based on the </a:t>
            </a:r>
            <a:r>
              <a:rPr lang="en-GB" sz="1400" dirty="0">
                <a:hlinkClick r:id="rId2"/>
              </a:rPr>
              <a:t>LMAX disruptor</a:t>
            </a:r>
            <a:r>
              <a:rPr lang="en-GB" sz="14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Thread pool</a:t>
            </a:r>
            <a:r>
              <a:rPr lang="en-GB" sz="1400" dirty="0"/>
              <a:t> is ideal for longer running tasks that might be IO bound, and when it doesn’t matter what thread they are run 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b="1" dirty="0"/>
              <a:t>Event loop</a:t>
            </a:r>
            <a:r>
              <a:rPr lang="en-GB" sz="1400" dirty="0"/>
              <a:t> is used when you need all events on the exact same thread.</a:t>
            </a:r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https://spring.io/guides/gs/messaging-reactor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Words>16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REACTOR</vt:lpstr>
      <vt:lpstr>Reactor Dispatchers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538</cp:revision>
  <dcterms:created xsi:type="dcterms:W3CDTF">2016-02-28T16:32:10Z</dcterms:created>
  <dcterms:modified xsi:type="dcterms:W3CDTF">2018-02-06T12:26:53Z</dcterms:modified>
</cp:coreProperties>
</file>