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4" r:id="rId5"/>
    <p:sldId id="276" r:id="rId6"/>
    <p:sldId id="275" r:id="rId7"/>
    <p:sldId id="272" r:id="rId8"/>
    <p:sldId id="273" r:id="rId9"/>
    <p:sldId id="271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lentinternational.com/how-to-get-through-the-first-round-of-job-interview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lentinternational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http://www.talentinternational.com/how-to-get-through-the-first-round-of-job-interviews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It’s about more than just skills</a:t>
            </a:r>
          </a:p>
          <a:p>
            <a:r>
              <a:rPr lang="en-GB" sz="1600" dirty="0" smtClean="0"/>
              <a:t>Don’t seem desperate</a:t>
            </a:r>
          </a:p>
          <a:p>
            <a:r>
              <a:rPr lang="en-GB" sz="1600" dirty="0" smtClean="0"/>
              <a:t>It’s not all about you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Interviewers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The jester – Curveball interview questions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Handle the bizarre scenarios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Intended </a:t>
            </a:r>
            <a:r>
              <a:rPr lang="en-GB" sz="1400" dirty="0"/>
              <a:t>to test your problem-solving and planning abilities</a:t>
            </a:r>
            <a:endParaRPr lang="en-GB" sz="1400" dirty="0" smtClean="0"/>
          </a:p>
          <a:p>
            <a:r>
              <a:rPr lang="en-GB" sz="1600" dirty="0" smtClean="0"/>
              <a:t>The unimpressed</a:t>
            </a:r>
          </a:p>
          <a:p>
            <a:r>
              <a:rPr lang="en-GB" sz="1600" dirty="0" smtClean="0"/>
              <a:t>The new best friend</a:t>
            </a:r>
          </a:p>
          <a:p>
            <a:r>
              <a:rPr lang="en-GB" sz="1600" dirty="0" smtClean="0"/>
              <a:t>Turn the tables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You can also ask questions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You should have confidence to contribute to the 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65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Jobs – CV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Foreign </a:t>
            </a:r>
            <a:r>
              <a:rPr lang="en-US" sz="1600" dirty="0" smtClean="0"/>
              <a:t>languages</a:t>
            </a:r>
          </a:p>
          <a:p>
            <a:r>
              <a:rPr lang="en-US" sz="1600" dirty="0"/>
              <a:t>Links to all profiles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LinkedIn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Professional twitter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CV should be three pages </a:t>
            </a:r>
            <a:r>
              <a:rPr lang="en-GB" sz="1400" dirty="0" smtClean="0"/>
              <a:t>maximum</a:t>
            </a:r>
          </a:p>
          <a:p>
            <a:r>
              <a:rPr lang="en-US" sz="1600" dirty="0" smtClean="0"/>
              <a:t>Mobile-friendly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CV should be mobile friendly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Easy to access, </a:t>
            </a:r>
            <a:r>
              <a:rPr lang="en-GB" sz="1400" dirty="0"/>
              <a:t>the better your chances of a job </a:t>
            </a:r>
            <a:r>
              <a:rPr lang="en-GB" sz="1400" dirty="0" smtClean="0"/>
              <a:t>interview</a:t>
            </a:r>
          </a:p>
          <a:p>
            <a:r>
              <a:rPr lang="en-US" sz="1600" dirty="0" smtClean="0"/>
              <a:t>Range </a:t>
            </a:r>
            <a:r>
              <a:rPr lang="en-US" sz="1600" dirty="0"/>
              <a:t>of reference communications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Link to LinkedIn profile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Twitter professional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Best </a:t>
            </a:r>
            <a:r>
              <a:rPr lang="en-GB" sz="1400" dirty="0"/>
              <a:t>interests for recruiters to talk to your referees so ensure they can contact each </a:t>
            </a:r>
            <a:r>
              <a:rPr lang="en-GB" sz="1400" dirty="0" smtClean="0"/>
              <a:t>other</a:t>
            </a:r>
            <a:endParaRPr lang="en-US" sz="1400" dirty="0"/>
          </a:p>
          <a:p>
            <a:r>
              <a:rPr lang="en-US" sz="1600" dirty="0" smtClean="0"/>
              <a:t>Name drop competitors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19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advise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Don’t just list your skills, tell a </a:t>
            </a:r>
            <a:r>
              <a:rPr lang="en-GB" sz="1600" dirty="0" smtClean="0"/>
              <a:t>story</a:t>
            </a:r>
          </a:p>
          <a:p>
            <a:r>
              <a:rPr lang="en-US" sz="1600" dirty="0"/>
              <a:t>Add context to </a:t>
            </a:r>
            <a:r>
              <a:rPr lang="en-US" sz="1600" dirty="0" smtClean="0"/>
              <a:t>skills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Try </a:t>
            </a:r>
            <a:r>
              <a:rPr lang="en-GB" sz="1400" dirty="0"/>
              <a:t>and stand out from the </a:t>
            </a:r>
            <a:r>
              <a:rPr lang="en-GB" sz="1400" dirty="0" smtClean="0"/>
              <a:t>crowd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Storytelling </a:t>
            </a:r>
            <a:r>
              <a:rPr lang="en-GB" sz="1400" dirty="0"/>
              <a:t>is becoming an increasingly popular tactic to bring personality to a CV without sacrificing </a:t>
            </a:r>
            <a:r>
              <a:rPr lang="en-GB" sz="1400" dirty="0" smtClean="0"/>
              <a:t>professionalism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Provide </a:t>
            </a:r>
            <a:r>
              <a:rPr lang="en-GB" sz="1400" dirty="0"/>
              <a:t>context that builds </a:t>
            </a:r>
            <a:r>
              <a:rPr lang="en-GB" sz="1400" dirty="0" smtClean="0"/>
              <a:t>character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This context can be anything from producing tangible results for previous employers to customer feedback that indicates a job well done</a:t>
            </a:r>
            <a:endParaRPr lang="en-US" sz="1400" dirty="0"/>
          </a:p>
          <a:p>
            <a:r>
              <a:rPr lang="en-GB" sz="1600" dirty="0"/>
              <a:t>What happens in the interview</a:t>
            </a:r>
            <a:r>
              <a:rPr lang="en-GB" sz="1600" dirty="0" smtClean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On many occasions, candidates will be prompted to say a little bit about themselves: the perfect introduction to storytelling in an </a:t>
            </a:r>
            <a:r>
              <a:rPr lang="en-GB" sz="1400" dirty="0" smtClean="0"/>
              <a:t>interview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By adding context, character and appropriate entertainment during their introductions, candidates can then make interviews more personal </a:t>
            </a:r>
            <a:r>
              <a:rPr lang="en-GB" sz="1400" dirty="0" smtClean="0"/>
              <a:t>experiences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Candidates </a:t>
            </a:r>
            <a:r>
              <a:rPr lang="en-GB" sz="1400" dirty="0"/>
              <a:t>should introduce the punch line </a:t>
            </a:r>
            <a:r>
              <a:rPr lang="en-GB" sz="1400" dirty="0" smtClean="0"/>
              <a:t>early </a:t>
            </a:r>
            <a:r>
              <a:rPr lang="en-GB" sz="1400" dirty="0"/>
              <a:t>and then back this point up with relevant anecdotes and </a:t>
            </a:r>
            <a:r>
              <a:rPr lang="en-GB" sz="1400" dirty="0" smtClean="0"/>
              <a:t>examples</a:t>
            </a:r>
            <a:endParaRPr lang="en-GB" sz="1400" dirty="0"/>
          </a:p>
          <a:p>
            <a:r>
              <a:rPr lang="en-GB" sz="1600"/>
              <a:t>Can storytelling grow your personal brand?</a:t>
            </a:r>
          </a:p>
          <a:p>
            <a:endParaRPr lang="en-GB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91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your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Consider starting </a:t>
            </a:r>
            <a:r>
              <a:rPr lang="en-US" sz="1600" dirty="0" smtClean="0"/>
              <a:t>anew</a:t>
            </a:r>
          </a:p>
          <a:p>
            <a:r>
              <a:rPr lang="en-US" sz="1600" dirty="0" smtClean="0"/>
              <a:t>Proof read the result</a:t>
            </a:r>
          </a:p>
          <a:p>
            <a:r>
              <a:rPr lang="en-GB" sz="1600" dirty="0"/>
              <a:t>Check your digital CV at the same </a:t>
            </a:r>
            <a:r>
              <a:rPr lang="en-GB" sz="1600" dirty="0" smtClean="0"/>
              <a:t>time - LinkedIn</a:t>
            </a:r>
            <a:endParaRPr lang="en-GB" sz="1600" dirty="0"/>
          </a:p>
          <a:p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77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Interviewers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Where will this position lead</a:t>
            </a:r>
            <a:r>
              <a:rPr lang="en-GB" sz="1600" dirty="0" smtClean="0"/>
              <a:t>?</a:t>
            </a:r>
          </a:p>
          <a:p>
            <a:r>
              <a:rPr lang="en-GB" sz="1600" dirty="0"/>
              <a:t>What is the culture like?</a:t>
            </a:r>
          </a:p>
          <a:p>
            <a:r>
              <a:rPr lang="en-GB" sz="1600" dirty="0"/>
              <a:t>What values does your company operate on</a:t>
            </a:r>
            <a:r>
              <a:rPr lang="en-GB" sz="1600" dirty="0" smtClean="0"/>
              <a:t>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351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to increase your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Choose your interview time </a:t>
            </a:r>
            <a:r>
              <a:rPr lang="en-GB" sz="1600" dirty="0" smtClean="0"/>
              <a:t>carefully – Morning 10.30 seems to be the good time</a:t>
            </a:r>
          </a:p>
          <a:p>
            <a:r>
              <a:rPr lang="en-US" sz="1600" dirty="0"/>
              <a:t>Wear something of </a:t>
            </a:r>
            <a:r>
              <a:rPr lang="en-US" sz="1600" dirty="0" smtClean="0"/>
              <a:t>note – Someone </a:t>
            </a:r>
            <a:r>
              <a:rPr lang="en-GB" sz="1600" dirty="0" smtClean="0"/>
              <a:t>wore </a:t>
            </a:r>
            <a:r>
              <a:rPr lang="en-GB" sz="1600" dirty="0"/>
              <a:t>a pin of the Panamanian flag on </a:t>
            </a:r>
            <a:r>
              <a:rPr lang="en-GB" sz="1600" dirty="0" smtClean="0"/>
              <a:t>his </a:t>
            </a:r>
            <a:r>
              <a:rPr lang="en-GB" sz="1600" dirty="0"/>
              <a:t>suit lapel</a:t>
            </a:r>
            <a:endParaRPr lang="en-US" sz="1600" dirty="0"/>
          </a:p>
          <a:p>
            <a:r>
              <a:rPr lang="en-GB" sz="1600" dirty="0"/>
              <a:t>Email back after the job </a:t>
            </a:r>
            <a:r>
              <a:rPr lang="en-GB" sz="1600" dirty="0" smtClean="0"/>
              <a:t>interview - </a:t>
            </a:r>
            <a:r>
              <a:rPr lang="en-GB" sz="1600" dirty="0"/>
              <a:t>Alongside this factor is </a:t>
            </a:r>
            <a:r>
              <a:rPr lang="en-GB" sz="1600" dirty="0" smtClean="0"/>
              <a:t>emailing the</a:t>
            </a:r>
            <a:r>
              <a:rPr lang="en-GB" sz="1600" dirty="0"/>
              <a:t> </a:t>
            </a:r>
            <a:r>
              <a:rPr lang="en-GB" sz="1600" dirty="0">
                <a:hlinkClick r:id="rId2" tooltip="IT Recruitment Agency"/>
              </a:rPr>
              <a:t>recruiters</a:t>
            </a:r>
            <a:r>
              <a:rPr lang="en-GB" sz="1600" dirty="0"/>
              <a:t> around 24 hours after your interview</a:t>
            </a:r>
          </a:p>
          <a:p>
            <a:r>
              <a:rPr lang="en-US" sz="1600" dirty="0"/>
              <a:t>Mirroring the interviewer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C</a:t>
            </a:r>
            <a:r>
              <a:rPr lang="en-GB" sz="1400" dirty="0" smtClean="0"/>
              <a:t>andidates </a:t>
            </a:r>
            <a:r>
              <a:rPr lang="en-GB" sz="1400" dirty="0"/>
              <a:t>should mirror the movements, breathing pace and gestures of their recruiters in a way that suggests that you’re on the same page and can be trusted</a:t>
            </a:r>
            <a:r>
              <a:rPr lang="en-GB" sz="1400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Body </a:t>
            </a:r>
            <a:r>
              <a:rPr lang="en-GB" sz="1400" dirty="0"/>
              <a:t>language plays a much bigger role than verbal language</a:t>
            </a:r>
          </a:p>
        </p:txBody>
      </p:sp>
    </p:spTree>
    <p:extLst>
      <p:ext uri="{BB962C8B-B14F-4D97-AF65-F5344CB8AC3E}">
        <p14:creationId xmlns:p14="http://schemas.microsoft.com/office/powerpoint/2010/main" val="10491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IT Job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Big data analytics demands capable </a:t>
            </a:r>
            <a:r>
              <a:rPr lang="en-US" sz="1600" dirty="0" smtClean="0"/>
              <a:t>professionals</a:t>
            </a:r>
          </a:p>
          <a:p>
            <a:r>
              <a:rPr lang="en-GB" sz="1600" dirty="0"/>
              <a:t>Security remains a key concern</a:t>
            </a:r>
          </a:p>
          <a:p>
            <a:r>
              <a:rPr lang="en-GB" sz="1600" dirty="0"/>
              <a:t>App development opportunities continue to </a:t>
            </a:r>
            <a:r>
              <a:rPr lang="en-GB" sz="1600" dirty="0" smtClean="0"/>
              <a:t>rise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398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278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Interview TIPS</vt:lpstr>
      <vt:lpstr>First Round</vt:lpstr>
      <vt:lpstr>Range of Interviewers</vt:lpstr>
      <vt:lpstr>IT Jobs – CV Tips</vt:lpstr>
      <vt:lpstr>CV advise</vt:lpstr>
      <vt:lpstr>Refresh your CV</vt:lpstr>
      <vt:lpstr>Questions to Interviewers</vt:lpstr>
      <vt:lpstr>Tricks to increase your prospects</vt:lpstr>
      <vt:lpstr>2016 IT Job Demand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291</cp:revision>
  <dcterms:created xsi:type="dcterms:W3CDTF">2016-02-28T16:32:10Z</dcterms:created>
  <dcterms:modified xsi:type="dcterms:W3CDTF">2016-03-12T19:02:54Z</dcterms:modified>
</cp:coreProperties>
</file>