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235549-BF0A-4B98-8561-3786244E808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lat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e.kumuluz.com/tutorial/2015/06/04/microservices-with-java-ee-and-kumuluzee.html" TargetMode="External"/><Relationship Id="rId7" Type="http://schemas.openxmlformats.org/officeDocument/2006/relationships/hyperlink" Target="http://microservices.io/" TargetMode="External"/><Relationship Id="rId2" Type="http://schemas.openxmlformats.org/officeDocument/2006/relationships/hyperlink" Target="http://martinfowler.com/tags/micro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ervices" TargetMode="External"/><Relationship Id="rId5" Type="http://schemas.openxmlformats.org/officeDocument/2006/relationships/hyperlink" Target="https://www.docker.com/what-docker" TargetMode="External"/><Relationship Id="rId4" Type="http://schemas.openxmlformats.org/officeDocument/2006/relationships/hyperlink" Target="https://www.heroku.com/plat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icroservices.io/patterns/microservice-chassis.html" TargetMode="External"/><Relationship Id="rId3" Type="http://schemas.openxmlformats.org/officeDocument/2006/relationships/hyperlink" Target="http://microservices.io/patterns/client-side-discovery.html" TargetMode="External"/><Relationship Id="rId7" Type="http://schemas.openxmlformats.org/officeDocument/2006/relationships/hyperlink" Target="http://microservices.io/patterns/data/database-per-service.html" TargetMode="External"/><Relationship Id="rId2" Type="http://schemas.openxmlformats.org/officeDocument/2006/relationships/hyperlink" Target="http://microservices.io/patterns/apigatew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croservices.io/patterns/deployment/multiple-services-per-host.html" TargetMode="External"/><Relationship Id="rId5" Type="http://schemas.openxmlformats.org/officeDocument/2006/relationships/hyperlink" Target="http://microservices.io/patterns/deployment/single-service-per-host.html" TargetMode="External"/><Relationship Id="rId4" Type="http://schemas.openxmlformats.org/officeDocument/2006/relationships/hyperlink" Target="http://microservices.io/patterns/server-side-discove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latin typeface="Calibri" panose="020F0502020204030204" pitchFamily="34" charset="0"/>
              </a:rPr>
              <a:t>MicroServices</a:t>
            </a:r>
            <a:endParaRPr lang="en-US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MicroServices Technologies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</a:rPr>
              <a:t>Spring Boot: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Sprint boot is evolutionary offering of already stable spring framework. Over the time, Spring framework has become collection of various products. They used their concept of </a:t>
            </a:r>
            <a:r>
              <a:rPr lang="en-GB" sz="1600" i="1" dirty="0">
                <a:latin typeface="Calibri" panose="020F0502020204030204" pitchFamily="34" charset="0"/>
                <a:hlinkClick r:id="rId2"/>
              </a:rPr>
              <a:t>spring </a:t>
            </a:r>
            <a:r>
              <a:rPr lang="en-GB" sz="1600" i="1" dirty="0" err="1">
                <a:latin typeface="Calibri" panose="020F0502020204030204" pitchFamily="34" charset="0"/>
                <a:hlinkClick r:id="rId2"/>
              </a:rPr>
              <a:t>io</a:t>
            </a:r>
            <a:r>
              <a:rPr lang="en-GB" sz="1600" i="1" dirty="0">
                <a:latin typeface="Calibri" panose="020F0502020204030204" pitchFamily="34" charset="0"/>
                <a:hlinkClick r:id="rId2"/>
              </a:rPr>
              <a:t> platform</a:t>
            </a:r>
            <a:r>
              <a:rPr lang="en-GB" sz="1600" i="1" dirty="0">
                <a:latin typeface="Calibri" panose="020F0502020204030204" pitchFamily="34" charset="0"/>
              </a:rPr>
              <a:t> </a:t>
            </a:r>
            <a:r>
              <a:rPr lang="en-GB" sz="1600" dirty="0">
                <a:latin typeface="Calibri" panose="020F0502020204030204" pitchFamily="34" charset="0"/>
              </a:rPr>
              <a:t>and provided another way to package application, which provides fat </a:t>
            </a:r>
            <a:r>
              <a:rPr lang="en-GB" sz="1600" dirty="0" smtClean="0">
                <a:latin typeface="Calibri" panose="020F0502020204030204" pitchFamily="34" charset="0"/>
              </a:rPr>
              <a:t>jar </a:t>
            </a:r>
          </a:p>
          <a:p>
            <a:r>
              <a:rPr lang="en-GB" sz="1600" dirty="0" err="1" smtClean="0">
                <a:latin typeface="Calibri" panose="020F0502020204030204" pitchFamily="34" charset="0"/>
              </a:rPr>
              <a:t>Dropwizard</a:t>
            </a:r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354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References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hlinkClick r:id="rId2"/>
              </a:rPr>
              <a:t>http://</a:t>
            </a:r>
            <a:r>
              <a:rPr lang="en-US" sz="1600" dirty="0" smtClean="0">
                <a:latin typeface="Calibri" panose="020F0502020204030204" pitchFamily="34" charset="0"/>
                <a:hlinkClick r:id="rId2"/>
              </a:rPr>
              <a:t>martinfowler.com/tags/microservices.html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en-US" sz="1600" dirty="0" smtClean="0">
                <a:latin typeface="Calibri" panose="020F0502020204030204" pitchFamily="34" charset="0"/>
                <a:hlinkClick r:id="rId3"/>
              </a:rPr>
              <a:t>ee.kumuluz.com/tutorial/2015/06/04/microservices-with-java-ee-and-kumuluzee.html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hlinkClick r:id="rId4"/>
              </a:rPr>
              <a:t>https://</a:t>
            </a:r>
            <a:r>
              <a:rPr lang="en-US" sz="1600" dirty="0" smtClean="0">
                <a:latin typeface="Calibri" panose="020F0502020204030204" pitchFamily="34" charset="0"/>
                <a:hlinkClick r:id="rId4"/>
              </a:rPr>
              <a:t>www.heroku.com/platform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en-US" sz="1600" dirty="0" smtClean="0">
                <a:latin typeface="Calibri" panose="020F0502020204030204" pitchFamily="34" charset="0"/>
                <a:hlinkClick r:id="rId5"/>
              </a:rPr>
              <a:t>www.docker.com/what-docker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hlinkClick r:id="rId6"/>
              </a:rPr>
              <a:t>https://</a:t>
            </a:r>
            <a:r>
              <a:rPr lang="en-US" sz="1600" dirty="0" smtClean="0">
                <a:latin typeface="Calibri" panose="020F0502020204030204" pitchFamily="34" charset="0"/>
                <a:hlinkClick r:id="rId6"/>
              </a:rPr>
              <a:t>en.wikipedia.org/wiki/Microservices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hlinkClick r:id="rId7"/>
              </a:rPr>
              <a:t>http://microservices.io</a:t>
            </a:r>
            <a:r>
              <a:rPr lang="en-US" sz="1600" dirty="0" smtClean="0">
                <a:latin typeface="Calibri" panose="020F0502020204030204" pitchFamily="34" charset="0"/>
                <a:hlinkClick r:id="rId7"/>
              </a:rPr>
              <a:t>/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https://opensource.com/life/15/10/4-java-web-frameworks</a:t>
            </a:r>
            <a:endParaRPr lang="en-US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MicroServices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</a:rPr>
              <a:t>MicroServices</a:t>
            </a:r>
            <a:r>
              <a:rPr lang="en-GB" sz="1600" dirty="0">
                <a:latin typeface="Calibri" panose="020F0502020204030204" pitchFamily="34" charset="0"/>
              </a:rPr>
              <a:t> is a </a:t>
            </a:r>
            <a:r>
              <a:rPr lang="en-GB" sz="1600" dirty="0" smtClean="0">
                <a:latin typeface="Calibri" panose="020F0502020204030204" pitchFamily="34" charset="0"/>
              </a:rPr>
              <a:t>software architecture style in </a:t>
            </a:r>
            <a:r>
              <a:rPr lang="en-GB" sz="1600" dirty="0">
                <a:latin typeface="Calibri" panose="020F0502020204030204" pitchFamily="34" charset="0"/>
              </a:rPr>
              <a:t>which </a:t>
            </a:r>
            <a:r>
              <a:rPr lang="en-GB" sz="1600" dirty="0" smtClean="0">
                <a:latin typeface="Calibri" panose="020F0502020204030204" pitchFamily="34" charset="0"/>
              </a:rPr>
              <a:t>complex applications are composed of small, independent processes communicating with each other using language-agnostic APIs</a:t>
            </a:r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MicroServices Approach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Don’t start with MicroServices approach</a:t>
            </a:r>
          </a:p>
          <a:p>
            <a:r>
              <a:rPr lang="en-GB" sz="1600" dirty="0">
                <a:latin typeface="Calibri" panose="020F0502020204030204" pitchFamily="34" charset="0"/>
              </a:rPr>
              <a:t>Almost all the cases where </a:t>
            </a:r>
            <a:r>
              <a:rPr lang="en-GB" sz="1600" dirty="0" smtClean="0">
                <a:latin typeface="Calibri" panose="020F0502020204030204" pitchFamily="34" charset="0"/>
              </a:rPr>
              <a:t>the development approach started with MicroServices </a:t>
            </a:r>
            <a:r>
              <a:rPr lang="en-GB" sz="1600" dirty="0">
                <a:latin typeface="Calibri" panose="020F0502020204030204" pitchFamily="34" charset="0"/>
              </a:rPr>
              <a:t>system from scratch, it has ended up in serious trouble</a:t>
            </a:r>
            <a:endParaRPr lang="en-GB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Disadvantages of Monolithic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Difficult to maintain the application</a:t>
            </a:r>
          </a:p>
          <a:p>
            <a:r>
              <a:rPr lang="en-GB" sz="1600" dirty="0" smtClean="0">
                <a:latin typeface="Calibri" panose="020F0502020204030204" pitchFamily="34" charset="0"/>
              </a:rPr>
              <a:t>More difficult and sometimes impossible to scale, especially in PaaS (cloud) environments</a:t>
            </a:r>
            <a:endParaRPr lang="en-GB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Advantages of MicroServices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Applications are more flexible</a:t>
            </a:r>
          </a:p>
          <a:p>
            <a:r>
              <a:rPr lang="en-GB" sz="1600" dirty="0">
                <a:latin typeface="Calibri" panose="020F0502020204030204" pitchFamily="34" charset="0"/>
              </a:rPr>
              <a:t>Every </a:t>
            </a:r>
            <a:r>
              <a:rPr lang="en-GB" sz="1600" dirty="0">
                <a:latin typeface="Calibri" panose="020F0502020204030204" pitchFamily="34" charset="0"/>
              </a:rPr>
              <a:t>M</a:t>
            </a:r>
            <a:r>
              <a:rPr lang="en-GB" sz="1600" dirty="0" smtClean="0">
                <a:latin typeface="Calibri" panose="020F0502020204030204" pitchFamily="34" charset="0"/>
              </a:rPr>
              <a:t>icroservice </a:t>
            </a:r>
            <a:r>
              <a:rPr lang="en-GB" sz="1600" dirty="0">
                <a:latin typeface="Calibri" panose="020F0502020204030204" pitchFamily="34" charset="0"/>
              </a:rPr>
              <a:t>can be developed independently of other </a:t>
            </a:r>
            <a:r>
              <a:rPr lang="en-GB" sz="1600" dirty="0" smtClean="0">
                <a:latin typeface="Calibri" panose="020F0502020204030204" pitchFamily="34" charset="0"/>
              </a:rPr>
              <a:t>MicroServices, </a:t>
            </a:r>
            <a:r>
              <a:rPr lang="en-GB" sz="1600" dirty="0">
                <a:latin typeface="Calibri" panose="020F0502020204030204" pitchFamily="34" charset="0"/>
              </a:rPr>
              <a:t>which simplifies lifecycle and change management, makes it easier to use different technologies or upgrade to newer </a:t>
            </a:r>
            <a:r>
              <a:rPr lang="en-GB" sz="1600" dirty="0" smtClean="0">
                <a:latin typeface="Calibri" panose="020F0502020204030204" pitchFamily="34" charset="0"/>
              </a:rPr>
              <a:t>versions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Makes it easier to adopt new technologies for parts of an </a:t>
            </a:r>
            <a:r>
              <a:rPr lang="en-GB" sz="1600" dirty="0" smtClean="0">
                <a:latin typeface="Calibri" panose="020F0502020204030204" pitchFamily="34" charset="0"/>
              </a:rPr>
              <a:t>application</a:t>
            </a:r>
          </a:p>
          <a:p>
            <a:r>
              <a:rPr lang="en-GB" sz="1600" dirty="0">
                <a:latin typeface="Calibri" panose="020F0502020204030204" pitchFamily="34" charset="0"/>
              </a:rPr>
              <a:t>Makes it much more efficient to scale applications in PaaS and Docker-like </a:t>
            </a:r>
            <a:r>
              <a:rPr lang="en-GB" sz="1600" dirty="0" smtClean="0">
                <a:latin typeface="Calibri" panose="020F0502020204030204" pitchFamily="34" charset="0"/>
              </a:rPr>
              <a:t>environments</a:t>
            </a:r>
          </a:p>
          <a:p>
            <a:r>
              <a:rPr lang="en-GB" sz="1600" dirty="0">
                <a:latin typeface="Calibri" panose="020F0502020204030204" pitchFamily="34" charset="0"/>
              </a:rPr>
              <a:t>IDE is faster making developers more </a:t>
            </a:r>
            <a:r>
              <a:rPr lang="en-GB" sz="1600" dirty="0" smtClean="0">
                <a:latin typeface="Calibri" panose="020F0502020204030204" pitchFamily="34" charset="0"/>
              </a:rPr>
              <a:t>productive</a:t>
            </a:r>
          </a:p>
          <a:p>
            <a:r>
              <a:rPr lang="en-GB" sz="1600" dirty="0">
                <a:latin typeface="Calibri" panose="020F0502020204030204" pitchFamily="34" charset="0"/>
              </a:rPr>
              <a:t>The web container starts faster, which makes developers more productive, and speeds up deployments</a:t>
            </a:r>
          </a:p>
          <a:p>
            <a:endParaRPr lang="en-GB" sz="1600" dirty="0" smtClean="0">
              <a:latin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Disadvantages of MicroServices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Testing is more difficult</a:t>
            </a:r>
          </a:p>
          <a:p>
            <a:r>
              <a:rPr lang="en-GB" sz="1600" dirty="0" smtClean="0">
                <a:latin typeface="Calibri" panose="020F0502020204030204" pitchFamily="34" charset="0"/>
              </a:rPr>
              <a:t>Requires </a:t>
            </a:r>
            <a:r>
              <a:rPr lang="en-US" sz="1600" dirty="0">
                <a:latin typeface="Calibri" panose="020F0502020204030204" pitchFamily="34" charset="0"/>
              </a:rPr>
              <a:t> inter-service communication </a:t>
            </a:r>
            <a:r>
              <a:rPr lang="en-US" sz="1600" dirty="0" smtClean="0">
                <a:latin typeface="Calibri" panose="020F0502020204030204" pitchFamily="34" charset="0"/>
              </a:rPr>
              <a:t>mechanism</a:t>
            </a:r>
          </a:p>
          <a:p>
            <a:r>
              <a:rPr lang="en-GB" sz="1600" dirty="0">
                <a:latin typeface="Calibri" panose="020F0502020204030204" pitchFamily="34" charset="0"/>
              </a:rPr>
              <a:t>Implementing use cases that span multiple services without using distributed transactions is difficult</a:t>
            </a:r>
          </a:p>
          <a:p>
            <a:r>
              <a:rPr lang="en-GB" sz="1600" dirty="0">
                <a:latin typeface="Calibri" panose="020F0502020204030204" pitchFamily="34" charset="0"/>
              </a:rPr>
              <a:t>Deployment complexity. In production, there is also the operational complexity of deploying and managing a system comprised of many different service </a:t>
            </a:r>
            <a:r>
              <a:rPr lang="en-GB" sz="1600" dirty="0" smtClean="0">
                <a:latin typeface="Calibri" panose="020F0502020204030204" pitchFamily="34" charset="0"/>
              </a:rPr>
              <a:t>types</a:t>
            </a:r>
            <a:endParaRPr lang="en-GB" sz="1600" dirty="0">
              <a:latin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Frameworks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/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" y="1340767"/>
            <a:ext cx="49339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MicroServices Pattern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1287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3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MicroServices Pattern – Cntd…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The</a:t>
            </a:r>
            <a:r>
              <a:rPr lang="en-GB" sz="1600" dirty="0">
                <a:latin typeface="Calibri" panose="020F0502020204030204" pitchFamily="34" charset="0"/>
              </a:rPr>
              <a:t> </a:t>
            </a:r>
            <a:r>
              <a:rPr lang="en-GB" sz="1600" dirty="0">
                <a:latin typeface="Calibri" panose="020F0502020204030204" pitchFamily="34" charset="0"/>
                <a:hlinkClick r:id="rId2"/>
              </a:rPr>
              <a:t>API Gateway pattern</a:t>
            </a:r>
            <a:r>
              <a:rPr lang="en-GB" sz="1600" dirty="0">
                <a:latin typeface="Calibri" panose="020F0502020204030204" pitchFamily="34" charset="0"/>
              </a:rPr>
              <a:t> defines how clients access the services in a </a:t>
            </a:r>
            <a:r>
              <a:rPr lang="en-GB" sz="1600" dirty="0">
                <a:latin typeface="Calibri" panose="020F0502020204030204" pitchFamily="34" charset="0"/>
              </a:rPr>
              <a:t>MicroServices </a:t>
            </a:r>
            <a:r>
              <a:rPr lang="en-GB" sz="1600" dirty="0" smtClean="0">
                <a:latin typeface="Calibri" panose="020F0502020204030204" pitchFamily="34" charset="0"/>
              </a:rPr>
              <a:t>architecture</a:t>
            </a: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</a:rPr>
              <a:t>The </a:t>
            </a:r>
            <a:r>
              <a:rPr lang="en-GB" sz="1600" dirty="0">
                <a:latin typeface="Calibri" panose="020F0502020204030204" pitchFamily="34" charset="0"/>
                <a:hlinkClick r:id="rId3"/>
              </a:rPr>
              <a:t>Client-side Discovery</a:t>
            </a:r>
            <a:r>
              <a:rPr lang="en-GB" sz="1600" dirty="0">
                <a:latin typeface="Calibri" panose="020F0502020204030204" pitchFamily="34" charset="0"/>
              </a:rPr>
              <a:t> and </a:t>
            </a:r>
            <a:r>
              <a:rPr lang="en-GB" sz="1600" dirty="0">
                <a:latin typeface="Calibri" panose="020F0502020204030204" pitchFamily="34" charset="0"/>
                <a:hlinkClick r:id="rId4"/>
              </a:rPr>
              <a:t>Server-side Discovery</a:t>
            </a:r>
            <a:r>
              <a:rPr lang="en-GB" sz="1600" dirty="0">
                <a:latin typeface="Calibri" panose="020F0502020204030204" pitchFamily="34" charset="0"/>
              </a:rPr>
              <a:t> patterns are used to route requests for a client to an available service instance in a </a:t>
            </a:r>
            <a:r>
              <a:rPr lang="en-GB" sz="1600" dirty="0">
                <a:latin typeface="Calibri" panose="020F0502020204030204" pitchFamily="34" charset="0"/>
              </a:rPr>
              <a:t>MicroServices </a:t>
            </a:r>
            <a:r>
              <a:rPr lang="en-GB" sz="1600" dirty="0" smtClean="0">
                <a:latin typeface="Calibri" panose="020F0502020204030204" pitchFamily="34" charset="0"/>
              </a:rPr>
              <a:t>architecture</a:t>
            </a: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</a:rPr>
              <a:t>The Messaging and Remote Procedure Invocation patterns are two different ways that services can </a:t>
            </a:r>
            <a:r>
              <a:rPr lang="en-GB" sz="1600" dirty="0" smtClean="0">
                <a:latin typeface="Calibri" panose="020F0502020204030204" pitchFamily="34" charset="0"/>
              </a:rPr>
              <a:t>communicate</a:t>
            </a: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</a:rPr>
              <a:t>The </a:t>
            </a:r>
            <a:r>
              <a:rPr lang="en-GB" sz="1600" dirty="0">
                <a:latin typeface="Calibri" panose="020F0502020204030204" pitchFamily="34" charset="0"/>
                <a:hlinkClick r:id="rId5"/>
              </a:rPr>
              <a:t>Single Service per Host</a:t>
            </a:r>
            <a:r>
              <a:rPr lang="en-GB" sz="1600" dirty="0">
                <a:latin typeface="Calibri" panose="020F0502020204030204" pitchFamily="34" charset="0"/>
              </a:rPr>
              <a:t> and </a:t>
            </a:r>
            <a:r>
              <a:rPr lang="en-GB" sz="1600" dirty="0">
                <a:latin typeface="Calibri" panose="020F0502020204030204" pitchFamily="34" charset="0"/>
                <a:hlinkClick r:id="rId6"/>
              </a:rPr>
              <a:t>Multiple Services per Host</a:t>
            </a:r>
            <a:r>
              <a:rPr lang="en-GB" sz="1600" dirty="0">
                <a:latin typeface="Calibri" panose="020F0502020204030204" pitchFamily="34" charset="0"/>
              </a:rPr>
              <a:t> patterns are two different deployment </a:t>
            </a:r>
            <a:r>
              <a:rPr lang="en-GB" sz="1600" dirty="0" smtClean="0">
                <a:latin typeface="Calibri" panose="020F0502020204030204" pitchFamily="34" charset="0"/>
              </a:rPr>
              <a:t>strategies</a:t>
            </a: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</a:rPr>
              <a:t>The </a:t>
            </a:r>
            <a:r>
              <a:rPr lang="en-GB" sz="1600" dirty="0">
                <a:latin typeface="Calibri" panose="020F0502020204030204" pitchFamily="34" charset="0"/>
                <a:hlinkClick r:id="rId7"/>
              </a:rPr>
              <a:t>Database per Service pattern</a:t>
            </a:r>
            <a:r>
              <a:rPr lang="en-GB" sz="1600" dirty="0">
                <a:latin typeface="Calibri" panose="020F0502020204030204" pitchFamily="34" charset="0"/>
              </a:rPr>
              <a:t> describes how each service has its own </a:t>
            </a:r>
            <a:r>
              <a:rPr lang="en-GB" sz="1600" dirty="0" smtClean="0">
                <a:latin typeface="Calibri" panose="020F0502020204030204" pitchFamily="34" charset="0"/>
              </a:rPr>
              <a:t>database</a:t>
            </a:r>
            <a:endParaRPr lang="en-GB" sz="1600" dirty="0">
              <a:latin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</a:rPr>
              <a:t>The </a:t>
            </a:r>
            <a:r>
              <a:rPr lang="en-GB" sz="1600" dirty="0">
                <a:latin typeface="Calibri" panose="020F0502020204030204" pitchFamily="34" charset="0"/>
                <a:hlinkClick r:id="rId8"/>
              </a:rPr>
              <a:t>Microservice chassis pattern</a:t>
            </a:r>
            <a:r>
              <a:rPr lang="en-GB" sz="1600" dirty="0">
                <a:latin typeface="Calibri" panose="020F0502020204030204" pitchFamily="34" charset="0"/>
              </a:rPr>
              <a:t> says build </a:t>
            </a:r>
            <a:r>
              <a:rPr lang="en-GB" sz="1600" dirty="0" smtClean="0">
                <a:latin typeface="Calibri" panose="020F0502020204030204" pitchFamily="34" charset="0"/>
              </a:rPr>
              <a:t>MicroServices </a:t>
            </a:r>
            <a:r>
              <a:rPr lang="en-GB" sz="1600" dirty="0">
                <a:latin typeface="Calibri" panose="020F0502020204030204" pitchFamily="34" charset="0"/>
              </a:rPr>
              <a:t>using a framework that handles cross-cutting </a:t>
            </a:r>
            <a:r>
              <a:rPr lang="en-GB" sz="1600" dirty="0" smtClean="0">
                <a:latin typeface="Calibri" panose="020F0502020204030204" pitchFamily="34" charset="0"/>
              </a:rPr>
              <a:t>concerns</a:t>
            </a:r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4274</TotalTime>
  <Words>213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MicroServices</vt:lpstr>
      <vt:lpstr>MicroServices</vt:lpstr>
      <vt:lpstr>MicroServices Approach</vt:lpstr>
      <vt:lpstr>Disadvantages of Monolithic</vt:lpstr>
      <vt:lpstr>Advantages of MicroServices</vt:lpstr>
      <vt:lpstr>Disadvantages of MicroServices</vt:lpstr>
      <vt:lpstr>Frameworks</vt:lpstr>
      <vt:lpstr>MicroServices Pattern</vt:lpstr>
      <vt:lpstr>MicroServices Pattern – Cntd…</vt:lpstr>
      <vt:lpstr>MicroServices Technologies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283</cp:revision>
  <dcterms:created xsi:type="dcterms:W3CDTF">2016-02-28T16:32:10Z</dcterms:created>
  <dcterms:modified xsi:type="dcterms:W3CDTF">2016-03-10T22:34:19Z</dcterms:modified>
</cp:coreProperties>
</file>