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284" r:id="rId6"/>
    <p:sldId id="283"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3/12/2016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oncurrent/ThreadLocalRando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HashTable,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a:t>
            </a:r>
            <a:r>
              <a:rPr lang="en-GB" sz="1600" dirty="0"/>
              <a:t>size</a:t>
            </a:r>
            <a:r>
              <a:rPr lang="en-GB" sz="1600" dirty="0"/>
              <a:t>&gt;</a:t>
            </a:r>
            <a:r>
              <a:rPr lang="en-GB" sz="1600" dirty="0"/>
              <a:t> - Set initial Java heap </a:t>
            </a:r>
            <a:r>
              <a:rPr lang="en-GB" sz="1600" dirty="0" smtClean="0"/>
              <a:t>size</a:t>
            </a:r>
          </a:p>
          <a:p>
            <a:r>
              <a:rPr lang="en-GB" sz="1600" dirty="0"/>
              <a:t>-Xmx</a:t>
            </a:r>
            <a:r>
              <a:rPr lang="en-GB" sz="1600" dirty="0"/>
              <a:t>&lt;</a:t>
            </a:r>
            <a:r>
              <a:rPr lang="en-GB" sz="1600" dirty="0"/>
              <a:t>size</a:t>
            </a:r>
            <a:r>
              <a:rPr lang="en-GB" sz="1600" dirty="0"/>
              <a:t>&gt;</a:t>
            </a:r>
            <a:r>
              <a:rPr lang="en-GB" sz="1600" dirty="0"/>
              <a:t> - Set maximum Java heap </a:t>
            </a:r>
            <a:r>
              <a:rPr lang="en-GB" sz="1600" dirty="0" smtClean="0"/>
              <a:t>size</a:t>
            </a:r>
          </a:p>
          <a:p>
            <a:r>
              <a:rPr lang="en-GB" sz="1600" dirty="0"/>
              <a:t>-XX:PermSize</a:t>
            </a:r>
            <a:r>
              <a:rPr lang="en-GB" sz="1600" dirty="0"/>
              <a:t>&lt;</a:t>
            </a:r>
            <a:r>
              <a:rPr lang="en-GB" sz="1600" dirty="0"/>
              <a:t>size</a:t>
            </a:r>
            <a:r>
              <a:rPr lang="en-GB" sz="1600" dirty="0"/>
              <a:t>&gt;</a:t>
            </a:r>
            <a:r>
              <a:rPr lang="en-GB" sz="1600" dirty="0"/>
              <a:t> - Set initial PermGen </a:t>
            </a:r>
            <a:r>
              <a:rPr lang="en-GB" sz="1600" dirty="0" smtClean="0"/>
              <a:t>size </a:t>
            </a:r>
          </a:p>
          <a:p>
            <a:r>
              <a:rPr lang="en-GB" sz="1600" dirty="0" smtClean="0"/>
              <a:t>-</a:t>
            </a:r>
            <a:r>
              <a:rPr lang="en-GB" sz="1600" dirty="0"/>
              <a:t>XX:MaxPermSize</a:t>
            </a:r>
            <a:r>
              <a:rPr lang="en-GB" sz="1600" dirty="0"/>
              <a:t>&lt;</a:t>
            </a:r>
            <a:r>
              <a:rPr lang="en-GB" sz="1600" dirty="0"/>
              <a:t>size</a:t>
            </a:r>
            <a:r>
              <a:rPr lang="en-GB" sz="1600" dirty="0"/>
              <a:t>&gt;</a:t>
            </a:r>
            <a:r>
              <a:rPr lang="en-GB" sz="1600" dirty="0"/>
              <a: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endParaRPr lang="en-GB" sz="1400" dirty="0" smtClean="0">
              <a:sym typeface="Wingdings" panose="05000000000000000000" pitchFamily="2" charset="2"/>
            </a:endParaRP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r>
              <a:rPr lang="en-GB" sz="1600" smtClean="0">
                <a:sym typeface="Wingdings" panose="05000000000000000000" pitchFamily="2" charset="2"/>
              </a:rPr>
              <a:t>Importance :</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t>
            </a:r>
            <a:r>
              <a:rPr lang="en-GB" sz="1400" dirty="0" err="1"/>
              <a:t>args</a:t>
            </a:r>
            <a:r>
              <a:rPr lang="en-GB" sz="1400" dirty="0"/>
              <a:t>) { </a:t>
            </a:r>
            <a:endParaRPr lang="en-GB" sz="1400" dirty="0" smtClean="0"/>
          </a:p>
          <a:p>
            <a:pPr marL="274320" lvl="1" indent="0">
              <a:buNone/>
            </a:pPr>
            <a:r>
              <a:rPr lang="en-GB" sz="1400" dirty="0" smtClean="0"/>
              <a:t>long </a:t>
            </a:r>
            <a:r>
              <a:rPr lang="en-GB" sz="1400" dirty="0"/>
              <a:t>id = </a:t>
            </a:r>
            <a:r>
              <a:rPr lang="en-GB" sz="1400" dirty="0" err="1"/>
              <a:t>Thread.currentThread</a:t>
            </a:r>
            <a:r>
              <a:rPr lang="en-GB" sz="1400" dirty="0"/>
              <a:t>().</a:t>
            </a:r>
            <a:r>
              <a:rPr lang="en-GB" sz="1400" dirty="0" err="1"/>
              <a:t>getId</a:t>
            </a:r>
            <a:r>
              <a:rPr lang="en-GB" sz="1400" dirty="0"/>
              <a:t>(); </a:t>
            </a:r>
            <a:endParaRPr lang="en-GB" sz="1400" dirty="0" smtClean="0"/>
          </a:p>
          <a:p>
            <a:pPr marL="274320" lvl="1" indent="0">
              <a:buNone/>
            </a:pPr>
            <a:r>
              <a:rPr lang="en-GB" sz="1400" dirty="0" smtClean="0"/>
              <a:t>String </a:t>
            </a:r>
            <a:r>
              <a:rPr lang="en-GB" sz="1400" dirty="0"/>
              <a:t>name = </a:t>
            </a:r>
            <a:r>
              <a:rPr lang="en-GB" sz="1400" dirty="0" err="1"/>
              <a:t>Thread.currentThread</a:t>
            </a:r>
            <a:r>
              <a:rPr lang="en-GB" sz="1400" dirty="0"/>
              <a:t>().</a:t>
            </a:r>
            <a:r>
              <a:rPr lang="en-GB" sz="1400" dirty="0" err="1"/>
              <a:t>getName</a:t>
            </a:r>
            <a:r>
              <a:rPr lang="en-GB" sz="1400" dirty="0"/>
              <a:t>();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4819872"/>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932502000"/>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4299</TotalTime>
  <Words>874</Words>
  <Application>Microsoft Office PowerPoint</Application>
  <PresentationFormat>On-screen Show (4:3)</PresentationFormat>
  <Paragraphs>136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Multi-threading</vt:lpstr>
      <vt:lpstr>Thread Properties</vt:lpstr>
      <vt:lpstr>Thread States</vt:lpstr>
      <vt:lpstr>Threadgroup</vt:lpstr>
      <vt:lpstr>start() vs run()</vt:lpstr>
      <vt:lpstr>Volatile variable</vt:lpstr>
      <vt:lpstr>UncaughtExceptionHandler</vt:lpstr>
      <vt:lpstr>Inter Thread Communication</vt:lpstr>
      <vt:lpstr>ThreadLocal</vt:lpstr>
      <vt:lpstr>FutureTask class</vt:lpstr>
      <vt:lpstr>Interrupted</vt:lpstr>
      <vt:lpstr>ConcurrentHashMap</vt:lpstr>
      <vt:lpstr>Heap Vs Stack</vt:lpstr>
      <vt:lpstr>ReentrantLock</vt:lpstr>
      <vt:lpstr>Thread Sequencing</vt:lpstr>
      <vt:lpstr>Semaphore</vt:lpstr>
      <vt:lpstr>ThreadPool</vt:lpstr>
      <vt:lpstr>Immutable Class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334</cp:revision>
  <dcterms:created xsi:type="dcterms:W3CDTF">2016-02-28T16:32:10Z</dcterms:created>
  <dcterms:modified xsi:type="dcterms:W3CDTF">2016-03-13T00:24:10Z</dcterms:modified>
</cp:coreProperties>
</file>