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 Vs @</a:t>
            </a:r>
            <a:r>
              <a:rPr lang="en-US" dirty="0" err="1" smtClean="0"/>
              <a:t>BeforeClass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4434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@BeforeClass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Executed before</a:t>
                      </a:r>
                      <a:r>
                        <a:rPr lang="en-GB" baseline="0" dirty="0" smtClean="0"/>
                        <a:t>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once before the entire test fixture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the object for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multiple tests need to share the same computationally expensive setup code. Establishing a database connection falls into this category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11802</TotalTime>
  <Words>49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JUnit</vt:lpstr>
      <vt:lpstr>@Before Vs @BeforeClass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1081</cp:revision>
  <dcterms:created xsi:type="dcterms:W3CDTF">2016-02-28T16:32:10Z</dcterms:created>
  <dcterms:modified xsi:type="dcterms:W3CDTF">2017-05-15T13:23:31Z</dcterms:modified>
</cp:coreProperties>
</file>