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52" y="21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235549-BF0A-4B98-8561-3786244E808C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F3BE448-F768-4AC5-8094-8F17F27BA9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94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Process in Spring Serv</a:t>
            </a:r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T</a:t>
            </a:r>
            <a:r>
              <a:rPr lang="en-GB" sz="1600" dirty="0" smtClean="0"/>
              <a:t>he </a:t>
            </a:r>
            <a:r>
              <a:rPr lang="en-GB" sz="1600" dirty="0"/>
              <a:t>following is the sequence of events for async request processing with a Callable: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Controller returns a Callable.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Spring MVC starts asynchronous processing and submits the Callable to a TaskExecutor for processing in a separate thread.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The DispatcherServlet and all Filter’s exit the Servlet container thread but the response remains open.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The Callable produces a result and Spring MVC dispatches the request back to the Servlet container to resume processing.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/>
              <a:t>The DispatcherServlet is invoked again and processing resumes with the asynchronously produced result from the Callable.</a:t>
            </a:r>
          </a:p>
        </p:txBody>
      </p:sp>
    </p:spTree>
    <p:extLst>
      <p:ext uri="{BB962C8B-B14F-4D97-AF65-F5344CB8AC3E}">
        <p14:creationId xmlns:p14="http://schemas.microsoft.com/office/powerpoint/2010/main" val="357874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https://docs.spring.io/spring/docs/current/spring-framework-reference/web.html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9244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5384</TotalTime>
  <Words>23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Async</vt:lpstr>
      <vt:lpstr>Async Process in Spring Servlet</vt:lpstr>
      <vt:lpstr>References</vt:lpstr>
    </vt:vector>
  </TitlesOfParts>
  <Company>Cognizant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Cognizant Technology Solutions</dc:creator>
  <cp:lastModifiedBy>Sampath Kumar</cp:lastModifiedBy>
  <cp:revision>514</cp:revision>
  <dcterms:created xsi:type="dcterms:W3CDTF">2016-02-28T16:32:10Z</dcterms:created>
  <dcterms:modified xsi:type="dcterms:W3CDTF">2017-10-19T15:51:30Z</dcterms:modified>
</cp:coreProperties>
</file>