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6" r:id="rId26"/>
    <p:sldId id="327" r:id="rId27"/>
    <p:sldId id="328" r:id="rId28"/>
    <p:sldId id="323" r:id="rId29"/>
    <p:sldId id="320" r:id="rId30"/>
    <p:sldId id="321" r:id="rId31"/>
    <p:sldId id="322"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2/28/2018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11" Type="http://schemas.openxmlformats.org/officeDocument/2006/relationships/hyperlink" Target="http://misko.hevery.com/code-reviewers-guide/"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Number of same letters in String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b="1" dirty="0" smtClean="0"/>
              <a:t>Imperative approach (linear)</a:t>
            </a:r>
            <a:r>
              <a:rPr lang="en-GB" sz="1600" dirty="0" smtClean="0"/>
              <a:t> – Sequentially going through all the characters and count the matching one</a:t>
            </a:r>
          </a:p>
          <a:p>
            <a:r>
              <a:rPr lang="en-GB" sz="1600" dirty="0" smtClean="0"/>
              <a:t>Recursive approach</a:t>
            </a:r>
          </a:p>
          <a:p>
            <a:r>
              <a:rPr lang="en-GB" sz="1600" dirty="0" smtClean="0"/>
              <a:t>Regular expression</a:t>
            </a:r>
          </a:p>
          <a:p>
            <a:r>
              <a:rPr lang="en-GB" sz="1600" dirty="0" smtClean="0"/>
              <a:t>Java </a:t>
            </a:r>
            <a:r>
              <a:rPr lang="en-GB" sz="1600" dirty="0"/>
              <a:t>8 – Stream API - </a:t>
            </a:r>
            <a:r>
              <a:rPr lang="en-GB" sz="1600" dirty="0" err="1">
                <a:solidFill>
                  <a:srgbClr val="00B050"/>
                </a:solidFill>
              </a:rPr>
              <a:t>someString.chars</a:t>
            </a:r>
            <a:r>
              <a:rPr lang="en-GB" sz="1600" dirty="0">
                <a:solidFill>
                  <a:srgbClr val="00B050"/>
                </a:solidFill>
              </a:rPr>
              <a:t>().filter(</a:t>
            </a:r>
            <a:r>
              <a:rPr lang="en-GB" sz="1600" dirty="0" err="1">
                <a:solidFill>
                  <a:srgbClr val="00B050"/>
                </a:solidFill>
              </a:rPr>
              <a:t>ch</a:t>
            </a:r>
            <a:r>
              <a:rPr lang="en-GB" sz="1600" dirty="0">
                <a:solidFill>
                  <a:srgbClr val="00B050"/>
                </a:solidFill>
              </a:rPr>
              <a:t> -&gt; </a:t>
            </a:r>
            <a:r>
              <a:rPr lang="en-GB" sz="1600" dirty="0" err="1">
                <a:solidFill>
                  <a:srgbClr val="00B050"/>
                </a:solidFill>
              </a:rPr>
              <a:t>ch</a:t>
            </a:r>
            <a:r>
              <a:rPr lang="en-GB" sz="1600" dirty="0">
                <a:solidFill>
                  <a:srgbClr val="00B050"/>
                </a:solidFill>
              </a:rPr>
              <a:t> == 'e').count</a:t>
            </a:r>
            <a:r>
              <a:rPr lang="en-GB" sz="1600" dirty="0" smtClean="0">
                <a:solidFill>
                  <a:srgbClr val="00B050"/>
                </a:solidFill>
              </a:rPr>
              <a:t>()</a:t>
            </a:r>
          </a:p>
          <a:p>
            <a:r>
              <a:rPr lang="en-GB" sz="1600" dirty="0" smtClean="0"/>
              <a:t>External libraries – </a:t>
            </a:r>
            <a:r>
              <a:rPr lang="en-GB" sz="1600" dirty="0" err="1" smtClean="0"/>
              <a:t>StringUtils</a:t>
            </a:r>
            <a:r>
              <a:rPr lang="en-GB" sz="1600" dirty="0" smtClean="0"/>
              <a:t> class in apache commons library </a:t>
            </a:r>
          </a:p>
          <a:p>
            <a:r>
              <a:rPr lang="en-GB" sz="1600" dirty="0" smtClean="0"/>
              <a:t>Spring also has </a:t>
            </a:r>
            <a:r>
              <a:rPr lang="en-GB" sz="1600" dirty="0" err="1" smtClean="0"/>
              <a:t>StringUtils</a:t>
            </a:r>
            <a:r>
              <a:rPr lang="en-GB" sz="1600" dirty="0" smtClean="0"/>
              <a:t> class</a:t>
            </a:r>
            <a:endParaRPr lang="en-GB" sz="1600" dirty="0"/>
          </a:p>
          <a:p>
            <a:endParaRPr lang="en-GB" sz="1600" dirty="0"/>
          </a:p>
        </p:txBody>
      </p:sp>
    </p:spTree>
    <p:extLst>
      <p:ext uri="{BB962C8B-B14F-4D97-AF65-F5344CB8AC3E}">
        <p14:creationId xmlns:p14="http://schemas.microsoft.com/office/powerpoint/2010/main" val="2892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Blocking Queue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How to tell the consumer that the producer is not sending </a:t>
            </a:r>
            <a:r>
              <a:rPr lang="en-GB" sz="1600" smtClean="0"/>
              <a:t>any values?</a:t>
            </a:r>
            <a:endParaRPr lang="en-GB" sz="1600" dirty="0"/>
          </a:p>
        </p:txBody>
      </p:sp>
    </p:spTree>
    <p:extLst>
      <p:ext uri="{BB962C8B-B14F-4D97-AF65-F5344CB8AC3E}">
        <p14:creationId xmlns:p14="http://schemas.microsoft.com/office/powerpoint/2010/main" val="274866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hlinkClick r:id="rId11"/>
              </a:rPr>
              <a:t>http://misko.hevery.com/code-reviewers-guide</a:t>
            </a:r>
            <a:r>
              <a:rPr lang="en-US" sz="1600" dirty="0" smtClean="0">
                <a:hlinkClick r:id="rId11"/>
              </a:rPr>
              <a:t>/</a:t>
            </a:r>
            <a:endParaRPr lang="en-US" sz="1600" dirty="0" smtClean="0"/>
          </a:p>
          <a:p>
            <a:r>
              <a:rPr lang="en-US" sz="1600" dirty="0"/>
              <a:t>http://www.baeldung.com/java-count-chars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5956</TotalTime>
  <Words>1856</Words>
  <Application>Microsoft Office PowerPoint</Application>
  <PresentationFormat>On-screen Show (4:3)</PresentationFormat>
  <Paragraphs>312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Count Number of same letters in String</vt:lpstr>
      <vt:lpstr>Blocking Queue</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990</cp:revision>
  <dcterms:created xsi:type="dcterms:W3CDTF">2016-02-28T16:32:10Z</dcterms:created>
  <dcterms:modified xsi:type="dcterms:W3CDTF">2018-02-28T19:02:23Z</dcterms:modified>
</cp:coreProperties>
</file>