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20" y="-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tfulapi.net/security-essentials/" TargetMode="External"/><Relationship Id="rId3" Type="http://schemas.openxmlformats.org/officeDocument/2006/relationships/hyperlink" Target="https://www.owasp.org/index.php/REST_Security_Cheat_She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To improve performance, you can even send multiple requests over a single connection, that way you avoid the complete TCP and SSL handshake overhead on later requests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524328" cy="41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1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JWT consists of three parts separated by dots:-</a:t>
            </a:r>
          </a:p>
          <a:p>
            <a:pPr lvl="1"/>
            <a:r>
              <a:rPr lang="en-GB" sz="1400" dirty="0" smtClean="0"/>
              <a:t>Header</a:t>
            </a:r>
          </a:p>
          <a:p>
            <a:pPr lvl="1"/>
            <a:r>
              <a:rPr lang="en-GB" sz="1400" dirty="0" smtClean="0"/>
              <a:t>Payload</a:t>
            </a:r>
          </a:p>
          <a:p>
            <a:pPr lvl="1"/>
            <a:r>
              <a:rPr lang="en-GB" sz="1400" dirty="0" smtClean="0"/>
              <a:t>Signature</a:t>
            </a:r>
          </a:p>
          <a:p>
            <a:pPr lvl="1"/>
            <a:r>
              <a:rPr lang="en-GB" sz="1200" dirty="0" err="1" smtClean="0"/>
              <a:t>x</a:t>
            </a:r>
            <a:r>
              <a:rPr lang="en-GB" sz="1200" dirty="0" err="1" smtClean="0"/>
              <a:t>xxx.yyyy.zzzz</a:t>
            </a:r>
            <a:endParaRPr lang="en-GB" sz="1200" dirty="0" smtClean="0"/>
          </a:p>
          <a:p>
            <a:r>
              <a:rPr lang="en-GB" sz="1600" dirty="0" smtClean="0"/>
              <a:t>Payload – contains the claims. Claims are statements about an entity and additional metadata. There are 3 types of claims: reserved, public and private </a:t>
            </a:r>
          </a:p>
          <a:p>
            <a:r>
              <a:rPr lang="en-GB" sz="1600" dirty="0" smtClean="0"/>
              <a:t>Signature – To create the signature part you have to take the encoded header, the encoded payload, a secret, the algorithm specified in the header, and sign that.</a:t>
            </a:r>
          </a:p>
          <a:p>
            <a:r>
              <a:rPr lang="en-GB" sz="1600" dirty="0" smtClean="0"/>
              <a:t>You can use </a:t>
            </a:r>
            <a:r>
              <a:rPr lang="en-GB" sz="1600" b="1" dirty="0" smtClean="0">
                <a:solidFill>
                  <a:srgbClr val="FF0000"/>
                </a:solidFill>
              </a:rPr>
              <a:t>HMAC SHA256 </a:t>
            </a:r>
            <a:r>
              <a:rPr lang="en-GB" sz="1600" dirty="0" smtClean="0"/>
              <a:t>algorithm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2359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CORS</a:t>
            </a:r>
          </a:p>
          <a:p>
            <a:r>
              <a:rPr lang="en-GB" sz="1600" dirty="0" smtClean="0"/>
              <a:t>No need for CSRF protection</a:t>
            </a:r>
          </a:p>
          <a:p>
            <a:r>
              <a:rPr lang="en-GB" sz="1600" dirty="0" smtClean="0"/>
              <a:t>Reduced load on authorization server</a:t>
            </a:r>
          </a:p>
          <a:p>
            <a:r>
              <a:rPr lang="en-GB" sz="1600" dirty="0" smtClean="0"/>
              <a:t>No need for distributed session store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2178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More vulnerable to XSS attacks</a:t>
            </a:r>
          </a:p>
          <a:p>
            <a:r>
              <a:rPr lang="en-GB" sz="1600" dirty="0" smtClean="0"/>
              <a:t>Access token can grow in size in case of increased number of claims</a:t>
            </a:r>
          </a:p>
          <a:p>
            <a:r>
              <a:rPr lang="en-GB" sz="1600" dirty="0" smtClean="0"/>
              <a:t>True statelessness and revocation are mutually exclusive </a:t>
            </a:r>
          </a:p>
          <a:p>
            <a:r>
              <a:rPr lang="en-GB" sz="1600" dirty="0" smtClean="0"/>
              <a:t>File download API can be tricky to implement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4182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Google, </a:t>
            </a:r>
            <a:r>
              <a:rPr lang="en-GB" sz="1600" dirty="0" err="1" smtClean="0"/>
              <a:t>Github</a:t>
            </a:r>
            <a:r>
              <a:rPr lang="en-GB" sz="1600" dirty="0" smtClean="0"/>
              <a:t>, Facebook and </a:t>
            </a:r>
            <a:r>
              <a:rPr lang="en-GB" sz="1600" dirty="0" err="1" smtClean="0"/>
              <a:t>Okta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2830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https://restfulapi.net/security-essentials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https://www.owasp.org/index.php/</a:t>
            </a:r>
            <a:r>
              <a:rPr lang="en-US" sz="1600" dirty="0" smtClean="0">
                <a:hlinkClick r:id="rId3"/>
              </a:rPr>
              <a:t>REST_Security_Cheat_Sheet</a:t>
            </a:r>
            <a:endParaRPr lang="en-US" sz="1600" dirty="0" smtClean="0"/>
          </a:p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murraco</a:t>
            </a:r>
            <a:r>
              <a:rPr lang="en-US" sz="1600" dirty="0"/>
              <a:t>/spring-boot-</a:t>
            </a:r>
            <a:r>
              <a:rPr lang="en-US" sz="1600" dirty="0" err="1"/>
              <a:t>jwt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4909</TotalTime>
  <Words>211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RestFUL</vt:lpstr>
      <vt:lpstr>HTTP 2</vt:lpstr>
      <vt:lpstr>JWT</vt:lpstr>
      <vt:lpstr>JWT</vt:lpstr>
      <vt:lpstr>JWT Benefits</vt:lpstr>
      <vt:lpstr>JWT Tradeoffs</vt:lpstr>
      <vt:lpstr>OAuth2 Providers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Habibunisha Kadher Sheriff</cp:lastModifiedBy>
  <cp:revision>769</cp:revision>
  <dcterms:created xsi:type="dcterms:W3CDTF">2016-02-28T16:32:10Z</dcterms:created>
  <dcterms:modified xsi:type="dcterms:W3CDTF">2018-11-15T00:06:16Z</dcterms:modified>
</cp:coreProperties>
</file>