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5" r:id="rId25"/>
    <p:sldId id="323" r:id="rId26"/>
    <p:sldId id="320" r:id="rId27"/>
    <p:sldId id="321" r:id="rId28"/>
    <p:sldId id="322" r:id="rId29"/>
    <p:sldId id="26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1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12/20/2017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5" Type="http://schemas.openxmlformats.org/officeDocument/2006/relationships/hyperlink" Target="http://www.oracle.com/webfolder/technetwork/tutorials/obe/java/G1GettingStarted/index.html" TargetMode="External"/><Relationship Id="rId10" Type="http://schemas.openxmlformats.org/officeDocument/2006/relationships/hyperlink" Target="http://crunchify.com/better-understanding-on-checked-vs-unchecked-exceptions-how-to-handle-exception-better-way-in-java/"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Restrictions on Generics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1600" dirty="0"/>
              <a:t>To use Java generics effectively, you must consider the following restrictions:</a:t>
            </a:r>
          </a:p>
          <a:p>
            <a:endParaRPr lang="en-GB" sz="1600" dirty="0"/>
          </a:p>
          <a:p>
            <a:pPr>
              <a:buFont typeface="Wingdings" panose="05000000000000000000" pitchFamily="2" charset="2"/>
              <a:buChar char="Ø"/>
            </a:pPr>
            <a:r>
              <a:rPr lang="en-GB" sz="1600" dirty="0"/>
              <a:t>Cannot Instantiate Generic Types with Primitive Types</a:t>
            </a:r>
          </a:p>
          <a:p>
            <a:pPr>
              <a:buFont typeface="Wingdings" panose="05000000000000000000" pitchFamily="2" charset="2"/>
              <a:buChar char="Ø"/>
            </a:pPr>
            <a:r>
              <a:rPr lang="en-GB" sz="1600" dirty="0"/>
              <a:t>Cannot Create Instances of Type Parameters</a:t>
            </a:r>
          </a:p>
          <a:p>
            <a:pPr>
              <a:buFont typeface="Wingdings" panose="05000000000000000000" pitchFamily="2" charset="2"/>
              <a:buChar char="Ø"/>
            </a:pPr>
            <a:r>
              <a:rPr lang="en-GB" sz="1600" dirty="0"/>
              <a:t>Cannot Declare Static Fields Whose Types are Type Parameters</a:t>
            </a:r>
          </a:p>
          <a:p>
            <a:pPr>
              <a:buFont typeface="Wingdings" panose="05000000000000000000" pitchFamily="2" charset="2"/>
              <a:buChar char="Ø"/>
            </a:pPr>
            <a:r>
              <a:rPr lang="en-GB" sz="1600" dirty="0"/>
              <a:t>Cannot Use Casts or </a:t>
            </a:r>
            <a:r>
              <a:rPr lang="en-GB" sz="1600" dirty="0" err="1"/>
              <a:t>instanceof</a:t>
            </a:r>
            <a:r>
              <a:rPr lang="en-GB" sz="1600" dirty="0"/>
              <a:t> With Parameterized Types</a:t>
            </a:r>
          </a:p>
          <a:p>
            <a:pPr>
              <a:buFont typeface="Wingdings" panose="05000000000000000000" pitchFamily="2" charset="2"/>
              <a:buChar char="Ø"/>
            </a:pPr>
            <a:r>
              <a:rPr lang="en-GB" sz="1600" dirty="0"/>
              <a:t>Cannot Create Arrays of Parameterized Types</a:t>
            </a:r>
          </a:p>
          <a:p>
            <a:pPr>
              <a:buFont typeface="Wingdings" panose="05000000000000000000" pitchFamily="2" charset="2"/>
              <a:buChar char="Ø"/>
            </a:pPr>
            <a:r>
              <a:rPr lang="en-GB" sz="1600" dirty="0"/>
              <a:t>Cannot Create, Catch, or Throw Objects of Parameterized Types</a:t>
            </a:r>
          </a:p>
          <a:p>
            <a:pPr>
              <a:buFont typeface="Wingdings" panose="05000000000000000000" pitchFamily="2" charset="2"/>
              <a:buChar char="Ø"/>
            </a:pPr>
            <a:r>
              <a:rPr lang="en-GB" sz="1600" dirty="0"/>
              <a:t>Cannot Overload a Method Where the Formal Parameter Types of Each Overload Erase to the Same Raw Type</a:t>
            </a:r>
          </a:p>
        </p:txBody>
      </p:sp>
    </p:spTree>
    <p:extLst>
      <p:ext uri="{BB962C8B-B14F-4D97-AF65-F5344CB8AC3E}">
        <p14:creationId xmlns:p14="http://schemas.microsoft.com/office/powerpoint/2010/main" val="2300107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hlinkClick r:id="rId10"/>
              </a:rPr>
              <a:t>http://crunchify.com/better-understanding-on-checked-vs-unchecked-exceptions-how-to-handle-exception-better-way-in-java</a:t>
            </a:r>
            <a:r>
              <a:rPr lang="en-US" sz="1600" dirty="0" smtClean="0">
                <a:hlinkClick r:id="rId10"/>
              </a:rPr>
              <a:t>/</a:t>
            </a:r>
            <a:endParaRPr lang="en-US" sz="1600" dirty="0" smtClean="0"/>
          </a:p>
          <a:p>
            <a:r>
              <a:rPr lang="en-US" sz="1600" dirty="0"/>
              <a:t>http://misko.hevery.com/code-reviewers-guide/</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5929</TotalTime>
  <Words>1755</Words>
  <Application>Microsoft Office PowerPoint</Application>
  <PresentationFormat>On-screen Show (4:3)</PresentationFormat>
  <Paragraphs>287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Restrictions on Generics</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976</cp:revision>
  <dcterms:created xsi:type="dcterms:W3CDTF">2016-02-28T16:32:10Z</dcterms:created>
  <dcterms:modified xsi:type="dcterms:W3CDTF">2017-12-20T12:30:22Z</dcterms:modified>
</cp:coreProperties>
</file>