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3"/>
  </p:notesMasterIdLst>
  <p:sldIdLst>
    <p:sldId id="256" r:id="rId2"/>
    <p:sldId id="257" r:id="rId3"/>
    <p:sldId id="364" r:id="rId4"/>
    <p:sldId id="329" r:id="rId5"/>
    <p:sldId id="308" r:id="rId6"/>
    <p:sldId id="331" r:id="rId7"/>
    <p:sldId id="334" r:id="rId8"/>
    <p:sldId id="333" r:id="rId9"/>
    <p:sldId id="343" r:id="rId10"/>
    <p:sldId id="339" r:id="rId11"/>
    <p:sldId id="335" r:id="rId12"/>
    <p:sldId id="344" r:id="rId13"/>
    <p:sldId id="345" r:id="rId14"/>
    <p:sldId id="342" r:id="rId15"/>
    <p:sldId id="288" r:id="rId16"/>
    <p:sldId id="291" r:id="rId17"/>
    <p:sldId id="275" r:id="rId18"/>
    <p:sldId id="270" r:id="rId19"/>
    <p:sldId id="279" r:id="rId20"/>
    <p:sldId id="306" r:id="rId21"/>
    <p:sldId id="274" r:id="rId22"/>
    <p:sldId id="276" r:id="rId23"/>
    <p:sldId id="271" r:id="rId24"/>
    <p:sldId id="303" r:id="rId25"/>
    <p:sldId id="290" r:id="rId26"/>
    <p:sldId id="326" r:id="rId27"/>
    <p:sldId id="327" r:id="rId28"/>
    <p:sldId id="352" r:id="rId29"/>
    <p:sldId id="272" r:id="rId30"/>
    <p:sldId id="273" r:id="rId31"/>
    <p:sldId id="277" r:id="rId32"/>
    <p:sldId id="309" r:id="rId33"/>
    <p:sldId id="346" r:id="rId34"/>
    <p:sldId id="278" r:id="rId35"/>
    <p:sldId id="280" r:id="rId36"/>
    <p:sldId id="320" r:id="rId37"/>
    <p:sldId id="301" r:id="rId38"/>
    <p:sldId id="281" r:id="rId39"/>
    <p:sldId id="282" r:id="rId40"/>
    <p:sldId id="283" r:id="rId41"/>
    <p:sldId id="300" r:id="rId42"/>
    <p:sldId id="289" r:id="rId43"/>
    <p:sldId id="284" r:id="rId44"/>
    <p:sldId id="348" r:id="rId45"/>
    <p:sldId id="353" r:id="rId46"/>
    <p:sldId id="285" r:id="rId47"/>
    <p:sldId id="314" r:id="rId48"/>
    <p:sldId id="325" r:id="rId49"/>
    <p:sldId id="347" r:id="rId50"/>
    <p:sldId id="350" r:id="rId51"/>
    <p:sldId id="351" r:id="rId52"/>
    <p:sldId id="349" r:id="rId53"/>
    <p:sldId id="328" r:id="rId54"/>
    <p:sldId id="318" r:id="rId55"/>
    <p:sldId id="317" r:id="rId56"/>
    <p:sldId id="286" r:id="rId57"/>
    <p:sldId id="315" r:id="rId58"/>
    <p:sldId id="356" r:id="rId59"/>
    <p:sldId id="287" r:id="rId60"/>
    <p:sldId id="319" r:id="rId61"/>
    <p:sldId id="292" r:id="rId62"/>
    <p:sldId id="293" r:id="rId63"/>
    <p:sldId id="294" r:id="rId64"/>
    <p:sldId id="338" r:id="rId65"/>
    <p:sldId id="295" r:id="rId66"/>
    <p:sldId id="354" r:id="rId67"/>
    <p:sldId id="355" r:id="rId68"/>
    <p:sldId id="357" r:id="rId69"/>
    <p:sldId id="360" r:id="rId70"/>
    <p:sldId id="359" r:id="rId71"/>
    <p:sldId id="358" r:id="rId72"/>
    <p:sldId id="361" r:id="rId73"/>
    <p:sldId id="296" r:id="rId74"/>
    <p:sldId id="297" r:id="rId75"/>
    <p:sldId id="298" r:id="rId76"/>
    <p:sldId id="299" r:id="rId77"/>
    <p:sldId id="302" r:id="rId78"/>
    <p:sldId id="304" r:id="rId79"/>
    <p:sldId id="305" r:id="rId80"/>
    <p:sldId id="307" r:id="rId81"/>
    <p:sldId id="310" r:id="rId82"/>
    <p:sldId id="323" r:id="rId83"/>
    <p:sldId id="312" r:id="rId84"/>
    <p:sldId id="311" r:id="rId85"/>
    <p:sldId id="313" r:id="rId86"/>
    <p:sldId id="316" r:id="rId87"/>
    <p:sldId id="321" r:id="rId88"/>
    <p:sldId id="322" r:id="rId89"/>
    <p:sldId id="324" r:id="rId90"/>
    <p:sldId id="332" r:id="rId91"/>
    <p:sldId id="337" r:id="rId92"/>
    <p:sldId id="330" r:id="rId93"/>
    <p:sldId id="336" r:id="rId94"/>
    <p:sldId id="340" r:id="rId95"/>
    <p:sldId id="341" r:id="rId96"/>
    <p:sldId id="362" r:id="rId97"/>
    <p:sldId id="363" r:id="rId98"/>
    <p:sldId id="366" r:id="rId99"/>
    <p:sldId id="365" r:id="rId100"/>
    <p:sldId id="367" r:id="rId101"/>
    <p:sldId id="269"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23/09/2017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31</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32</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33</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9/23/2017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9/23/2017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9/23/2017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9/23/2017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VPC</a:t>
            </a:r>
            <a:r>
              <a:rPr lang="en-GB" sz="1400" dirty="0" smtClean="0"/>
              <a:t>.</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VPC.</a:t>
            </a:r>
          </a:p>
          <a:p>
            <a:endParaRPr lang="en-GB" sz="1400" dirty="0"/>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t>5000</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resources</a:t>
            </a:r>
            <a:r>
              <a:rPr lang="en-GB" sz="1400" dirty="0"/>
              <a:t>. </a:t>
            </a:r>
            <a:endParaRPr lang="en-GB" sz="1400" dirty="0" smtClean="0"/>
          </a:p>
          <a:p>
            <a:endParaRPr lang="en-GB" sz="1400" dirty="0" smtClean="0"/>
          </a:p>
          <a:p>
            <a:endParaRPr lang="en-GB" sz="1400" dirty="0" smtClean="0"/>
          </a:p>
          <a:p>
            <a:pPr marL="274320" lvl="1" indent="0">
              <a:buNone/>
            </a:pPr>
            <a:endParaRPr lang="en-GB" sz="1400" dirty="0"/>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endParaRPr lang="en-GB" sz="1400" dirty="0">
              <a:solidFill>
                <a:srgbClr val="00B050"/>
              </a:solidFill>
            </a:endParaRP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launches new instances before terminating the old ones,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per region</a:t>
            </a:r>
            <a:r>
              <a:rPr lang="en-GB" sz="1400" dirty="0" smtClean="0"/>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a:t>
            </a:r>
            <a:r>
              <a:rPr lang="en-US" dirty="0" smtClean="0"/>
              <a: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endParaRPr lang="en-GB" sz="1400" dirty="0"/>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dirty="0" smtClean="0"/>
              <a:t>General purpose and Provisioned IOPS -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dirty="0" smtClean="0"/>
              <a:t>Two types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endParaRPr lang="en-GB" sz="1400" dirty="0"/>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routes,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t>TCP protocol </a:t>
            </a:r>
          </a:p>
          <a:p>
            <a:r>
              <a:rPr lang="en-GB" sz="1400" dirty="0"/>
              <a:t>When a user is configuring ELB and registering the EC2 instances with it, ELB will create a source security group.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Security Policy.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services</a:t>
            </a:r>
            <a:endParaRPr lang="en-GB" sz="1400" dirty="0"/>
          </a:p>
          <a:p>
            <a:endParaRPr lang="en-GB" sz="1400" dirty="0"/>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endParaRPr lang="en-GB" sz="1400" dirty="0" smtClean="0"/>
          </a:p>
          <a:p>
            <a:r>
              <a:rPr lang="en-GB" sz="1400" dirty="0" smtClean="0"/>
              <a:t>Shuffle </a:t>
            </a:r>
            <a:r>
              <a:rPr lang="en-GB" sz="1400" dirty="0" err="1" smtClean="0"/>
              <a:t>Sharding</a:t>
            </a:r>
            <a:endParaRPr lang="en-GB" sz="1400"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p>
          <a:p>
            <a:pPr marL="0" indent="0">
              <a:buNone/>
            </a:pPr>
            <a:endParaRPr lang="en-GB" sz="1400" dirty="0"/>
          </a:p>
          <a:p>
            <a:endParaRPr lang="en-GB" sz="1400" dirty="0"/>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multiple customer gateways.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standard for passing configuration information to hosts on a TCP/IP network. In AWS, after you create a set of DHCP options, you can't modify them. If you want your VPC to use a different set of DHCP options, you must create a new set and associate them with your VPC. You can also set up your VPC to use no DHCP options at all</a:t>
            </a:r>
            <a:r>
              <a:rPr lang="en-GB" sz="1400" dirty="0" smtClean="0"/>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not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not associated with your AWS account. When a public IP address is disassociated from your instance, it is released back into the public IPv4 address pool, and you cannot reuse </a:t>
            </a:r>
            <a:r>
              <a:rPr lang="en-GB" sz="1400" dirty="0" smtClean="0"/>
              <a:t>it</a:t>
            </a:r>
            <a:endParaRPr lang="en-GB" sz="1400" dirty="0"/>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a:t>
            </a:r>
            <a:r>
              <a:rPr lang="en-GB" sz="1400" dirty="0"/>
              <a:t>The work around is to create a EC2 hosted DNS instance that does zone transfers from the internal DNS, and allows itself to be queried by external servers.</a:t>
            </a:r>
            <a:endParaRPr lang="en-GB" sz="1400" dirty="0"/>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p>
          <a:p>
            <a:endParaRPr lang="en-GB" sz="1400" dirty="0" smtClean="0"/>
          </a:p>
          <a:p>
            <a:endParaRPr lang="en-GB" sz="1400" dirty="0"/>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endParaRPr lang="en-GB" sz="1400" dirty="0"/>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endParaRPr lang="en-GB" sz="1400" dirty="0"/>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endParaRPr lang="en-GB" sz="1400" dirty="0"/>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endParaRPr lang="en-GB" sz="1400" b="1" dirty="0"/>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err="1" smtClean="0"/>
              <a:t>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a:t>
            </a:r>
            <a:r>
              <a:rPr lang="en-GB" sz="1400" dirty="0" smtClean="0"/>
              <a:t>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lnSpcReduction="10000"/>
          </a:bodyPr>
          <a:lstStyle/>
          <a:p>
            <a:r>
              <a:rPr lang="en-GB" sz="1400" dirty="0"/>
              <a:t>Attaching 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b="1" dirty="0"/>
              <a:t>Scenarios for Network </a:t>
            </a:r>
            <a:r>
              <a:rPr lang="en-GB" sz="1400" b="1" dirty="0" smtClean="0"/>
              <a:t>Interfaces:-</a:t>
            </a:r>
            <a:endParaRPr lang="en-GB" sz="1400" b="1" dirty="0"/>
          </a:p>
          <a:p>
            <a:pPr lvl="1">
              <a:buFont typeface="Wingdings" panose="05000000000000000000" pitchFamily="2" charset="2"/>
              <a:buChar char="Ø"/>
            </a:pPr>
            <a:r>
              <a:rPr lang="en-GB" sz="1400" dirty="0"/>
              <a:t>Attaching multiple network interfaces to an instance is useful when you want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a:t>
            </a:r>
            <a:r>
              <a:rPr lang="en-GB" sz="1400" b="1" dirty="0"/>
              <a:t>dual-homed instances</a:t>
            </a:r>
            <a:r>
              <a:rPr lang="en-GB" sz="1400" dirty="0"/>
              <a:t>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r>
              <a:rPr lang="en-GB" sz="1400" b="1" dirty="0"/>
              <a:t>Dual-homed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WAF</a:t>
            </a:r>
            <a:endParaRPr lang="en-US" dirty="0"/>
          </a:p>
        </p:txBody>
      </p:sp>
      <p:sp>
        <p:nvSpPr>
          <p:cNvPr id="3" name="Content Placeholder 2"/>
          <p:cNvSpPr>
            <a:spLocks noGrp="1"/>
          </p:cNvSpPr>
          <p:nvPr>
            <p:ph idx="1"/>
          </p:nvPr>
        </p:nvSpPr>
        <p:spPr/>
        <p:txBody>
          <a:bodyPr>
            <a:normAutofit/>
          </a:bodyPr>
          <a:lstStyle/>
          <a:p>
            <a:r>
              <a:rPr lang="en-GB" sz="1400" dirty="0" smtClean="0"/>
              <a:t>Size constraint conditions</a:t>
            </a:r>
          </a:p>
          <a:p>
            <a:r>
              <a:rPr lang="en-GB" sz="1400" dirty="0" smtClean="0"/>
              <a:t>IP match conditions</a:t>
            </a:r>
          </a:p>
          <a:p>
            <a:r>
              <a:rPr lang="en-GB" sz="1400" dirty="0" smtClean="0"/>
              <a:t>String matc</a:t>
            </a:r>
            <a:r>
              <a:rPr lang="en-GB" sz="1400" dirty="0" smtClean="0"/>
              <a:t>h conditions</a:t>
            </a:r>
            <a:endParaRPr lang="en-GB" sz="1400" dirty="0"/>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smtClean="0"/>
              <a:t>Whether there is MFA configure on the root account </a:t>
            </a:r>
          </a:p>
          <a:p>
            <a:r>
              <a:rPr lang="en-GB" sz="1400" dirty="0" smtClean="0"/>
              <a:t>Advice on security groups and what ports have unrestricted access</a:t>
            </a:r>
            <a:endParaRPr lang="en-GB" sz="1400" dirty="0"/>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a:t>
            </a:r>
            <a:r>
              <a:rPr lang="en-GB" sz="1400" dirty="0" err="1" smtClean="0"/>
              <a:t>priviledges</a:t>
            </a:r>
            <a:r>
              <a:rPr lang="en-GB" sz="1400" dirty="0" smtClean="0"/>
              <a:t> 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37278</TotalTime>
  <Words>6238</Words>
  <Application>Microsoft Office PowerPoint</Application>
  <PresentationFormat>On-screen Show (4:3)</PresentationFormat>
  <Paragraphs>562</Paragraphs>
  <Slides>101</Slides>
  <Notes>3</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Clarity</vt:lpstr>
      <vt:lpstr>AWS Solution Architect</vt:lpstr>
      <vt:lpstr>AWS Account</vt:lpstr>
      <vt:lpstr>Availability Zone</vt:lpstr>
      <vt:lpstr>VPC</vt:lpstr>
      <vt:lpstr>VPC</vt:lpstr>
      <vt:lpstr>VPC</vt:lpstr>
      <vt:lpstr>VPC to Data Centre</vt:lpstr>
      <vt:lpstr>VPC - Public and Private VPC from Wizard</vt:lpstr>
      <vt:lpstr>VPC – Create wizard</vt:lpstr>
      <vt:lpstr>VPC Peering</vt:lpstr>
      <vt:lpstr>DHCP Option sets</vt:lpstr>
      <vt:lpstr>Domain Servers - DNS</vt:lpstr>
      <vt:lpstr>AMI</vt:lpstr>
      <vt:lpstr>VPN</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Glacier</vt:lpstr>
      <vt:lpstr>SES</vt:lpstr>
      <vt:lpstr>Lambda</vt:lpstr>
      <vt:lpstr>Redshift</vt:lpstr>
      <vt:lpstr>SWF</vt:lpstr>
      <vt:lpstr>AMI</vt:lpstr>
      <vt:lpstr>OpsWork</vt:lpstr>
      <vt:lpstr>EMR</vt:lpstr>
      <vt:lpstr>STS – Secure Token Service</vt:lpstr>
      <vt:lpstr>VPN CloudHub</vt:lpstr>
      <vt:lpstr>Kinesis</vt:lpstr>
      <vt:lpstr>SAML 2.0</vt:lpstr>
      <vt:lpstr>Security</vt:lpstr>
      <vt:lpstr>CloudHSM</vt:lpstr>
      <vt:lpstr>Import/Export</vt:lpstr>
      <vt:lpstr>Key pairs</vt:lpstr>
      <vt:lpstr>ENI (Elastic Network Interface)</vt:lpstr>
      <vt:lpstr>ENI (Elastic Network Interface)</vt:lpstr>
      <vt:lpstr>Customer Gateway</vt:lpstr>
      <vt:lpstr>EBS (Elastic Block Storage)</vt:lpstr>
      <vt:lpstr>EIP (Elastic IP)</vt:lpstr>
      <vt:lpstr>ec2-net-utils</vt:lpstr>
      <vt:lpstr>ec2-net-utils</vt:lpstr>
      <vt:lpstr>AWS WAF</vt:lpstr>
      <vt:lpstr>Trusted Adviser</vt:lpstr>
      <vt:lpstr>ECS Agent Software</vt:lpstr>
      <vt:lpstr>Certificate Preparation</vt:lpstr>
      <vt:lpstr>DynamoDB Headers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1027</cp:revision>
  <dcterms:created xsi:type="dcterms:W3CDTF">2016-02-28T16:32:10Z</dcterms:created>
  <dcterms:modified xsi:type="dcterms:W3CDTF">2017-09-26T08:01:55Z</dcterms:modified>
</cp:coreProperties>
</file>