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Node</a:t>
            </a:r>
          </a:p>
          <a:p>
            <a:r>
              <a:rPr lang="en-GB" sz="1600" dirty="0" smtClean="0"/>
              <a:t>Rack – Collection of Nodes</a:t>
            </a:r>
          </a:p>
          <a:p>
            <a:r>
              <a:rPr lang="en-GB" sz="1600" dirty="0" smtClean="0"/>
              <a:t>Two main components in Hadoop:-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Distributed File System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sz="1400" dirty="0" smtClean="0"/>
              <a:t>HDFS (Hadoop Distributed File System)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sz="1400" dirty="0" smtClean="0"/>
              <a:t>IBM Spectrum Scale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MapReduce Engine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sz="1400" dirty="0" smtClean="0"/>
              <a:t>Has built-in resource manager and scheduler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sz="1400" dirty="0" smtClean="0"/>
              <a:t>Framework for performing calculations on the data in the file system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Runs on top of the existing file system</a:t>
            </a:r>
          </a:p>
          <a:p>
            <a:r>
              <a:rPr lang="en-GB" sz="1600" dirty="0" smtClean="0"/>
              <a:t>Not POSIX complaint </a:t>
            </a:r>
          </a:p>
          <a:p>
            <a:r>
              <a:rPr lang="en-GB" sz="1600" dirty="0" smtClean="0"/>
              <a:t>Designed to tolerate high component failure rate</a:t>
            </a:r>
          </a:p>
          <a:p>
            <a:r>
              <a:rPr lang="en-GB" sz="1600" dirty="0" smtClean="0"/>
              <a:t>Designed to handle large files</a:t>
            </a:r>
          </a:p>
          <a:p>
            <a:r>
              <a:rPr lang="en-GB" sz="1600" dirty="0" smtClean="0"/>
              <a:t>Large streaming data access patterns</a:t>
            </a:r>
          </a:p>
          <a:p>
            <a:r>
              <a:rPr lang="en-GB" sz="1600" dirty="0" smtClean="0"/>
              <a:t>No random access</a:t>
            </a:r>
            <a:endParaRPr lang="en-GB" sz="1400" dirty="0"/>
          </a:p>
          <a:p>
            <a:r>
              <a:rPr lang="en-GB" sz="1600" dirty="0"/>
              <a:t>Hadoop used to store files in </a:t>
            </a:r>
            <a:r>
              <a:rPr lang="en-GB" sz="1600" dirty="0" smtClean="0"/>
              <a:t>blocks</a:t>
            </a:r>
          </a:p>
          <a:p>
            <a:r>
              <a:rPr lang="en-GB" sz="1600" dirty="0" smtClean="0"/>
              <a:t>HDFS file block default size is </a:t>
            </a:r>
            <a:r>
              <a:rPr lang="en-GB" sz="1600" b="1" dirty="0" smtClean="0"/>
              <a:t>64MB</a:t>
            </a:r>
          </a:p>
          <a:p>
            <a:r>
              <a:rPr lang="en-GB" sz="1600" dirty="0" smtClean="0"/>
              <a:t>Blocks work well with replication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931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Based on technology from Google</a:t>
            </a:r>
          </a:p>
          <a:p>
            <a:r>
              <a:rPr lang="en-GB" sz="1600" dirty="0" smtClean="0"/>
              <a:t>Processes huge datasets for certain kinds of distributable problems using a large number of nodes</a:t>
            </a:r>
          </a:p>
          <a:p>
            <a:r>
              <a:rPr lang="en-GB" sz="1600" dirty="0" smtClean="0"/>
              <a:t>A MapReduce program consists of map and reduce functions</a:t>
            </a:r>
          </a:p>
          <a:p>
            <a:r>
              <a:rPr lang="en-GB" sz="1600" dirty="0" smtClean="0"/>
              <a:t>Tasks run in parallel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186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err="1" smtClean="0"/>
              <a:t>NameNode</a:t>
            </a:r>
            <a:endParaRPr lang="en-GB" sz="1600" dirty="0" smtClean="0"/>
          </a:p>
          <a:p>
            <a:r>
              <a:rPr lang="en-GB" sz="1600" dirty="0" err="1" smtClean="0"/>
              <a:t>DataNode</a:t>
            </a:r>
            <a:endParaRPr lang="en-GB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Many per Hadoop cluster</a:t>
            </a:r>
          </a:p>
          <a:p>
            <a:r>
              <a:rPr lang="en-GB" sz="1600" dirty="0" err="1" smtClean="0"/>
              <a:t>JobTracker</a:t>
            </a:r>
            <a:r>
              <a:rPr lang="en-GB" sz="1600" dirty="0" smtClean="0"/>
              <a:t>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Manages the MapReduce jobs in the cluster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One per Hadoop cluster</a:t>
            </a:r>
          </a:p>
          <a:p>
            <a:r>
              <a:rPr lang="en-GB" sz="1600" dirty="0" err="1" smtClean="0"/>
              <a:t>TaskTracker</a:t>
            </a:r>
            <a:endParaRPr lang="en-GB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Many per Hadoop cluster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Executes the MapReduce operations</a:t>
            </a:r>
            <a:endParaRPr lang="en-GB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32610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2.2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err="1" smtClean="0"/>
              <a:t>NameNode</a:t>
            </a:r>
            <a:endParaRPr lang="en-GB" sz="1600" dirty="0" smtClean="0"/>
          </a:p>
          <a:p>
            <a:r>
              <a:rPr lang="en-GB" sz="1600" dirty="0" err="1" smtClean="0"/>
              <a:t>DataNode</a:t>
            </a:r>
            <a:endParaRPr lang="en-GB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Many per Hadoop cluster</a:t>
            </a:r>
          </a:p>
          <a:p>
            <a:r>
              <a:rPr lang="en-GB" sz="1600" dirty="0" err="1" smtClean="0"/>
              <a:t>JobTracker</a:t>
            </a:r>
            <a:r>
              <a:rPr lang="en-GB" sz="1600" dirty="0" smtClean="0"/>
              <a:t>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Manages the MapReduce jobs in the cluster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One per Hadoop cluster</a:t>
            </a:r>
          </a:p>
          <a:p>
            <a:r>
              <a:rPr lang="en-GB" sz="1600" dirty="0" err="1" smtClean="0"/>
              <a:t>TaskTracker</a:t>
            </a:r>
            <a:endParaRPr lang="en-GB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Many per Hadoop cluster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Executes the MapReduce operations</a:t>
            </a:r>
            <a:endParaRPr lang="en-GB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39217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Big Data University – Hadoop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5892</TotalTime>
  <Words>199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Hadoop</vt:lpstr>
      <vt:lpstr>Hadoop Terminology</vt:lpstr>
      <vt:lpstr>HDFS</vt:lpstr>
      <vt:lpstr>MapReduce Framework</vt:lpstr>
      <vt:lpstr>Type of Nodes</vt:lpstr>
      <vt:lpstr>Hadoop 2.2 Architecture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539</cp:revision>
  <dcterms:created xsi:type="dcterms:W3CDTF">2016-02-28T16:32:10Z</dcterms:created>
  <dcterms:modified xsi:type="dcterms:W3CDTF">2017-05-24T21:12:28Z</dcterms:modified>
</cp:coreProperties>
</file>