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boot-features-testing.html#boot-features-testing-spring-boot-applications-testing-autoconfigured-te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Boot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Auto configuration</a:t>
            </a:r>
          </a:p>
          <a:p>
            <a:r>
              <a:rPr lang="en-GB" sz="1400" dirty="0"/>
              <a:t>P</a:t>
            </a:r>
            <a:r>
              <a:rPr lang="en-GB" sz="1400" dirty="0" smtClean="0"/>
              <a:t>rovide </a:t>
            </a:r>
            <a:r>
              <a:rPr lang="en-GB" sz="1400" dirty="0"/>
              <a:t>a range of </a:t>
            </a:r>
            <a:r>
              <a:rPr lang="en-GB" sz="1400" b="1" dirty="0" smtClean="0"/>
              <a:t>non-functional features</a:t>
            </a:r>
            <a:r>
              <a:rPr lang="en-GB" sz="1400" dirty="0" smtClean="0"/>
              <a:t> </a:t>
            </a:r>
            <a:r>
              <a:rPr lang="en-GB" sz="1400" dirty="0"/>
              <a:t>that are common to large classes of projects (e.g. embedded servers, security, metrics, health checks, externalized configuration)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Spring Bean to Static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Spring boot </a:t>
            </a:r>
            <a:r>
              <a:rPr lang="en-GB" sz="1400" b="1" u="sng" dirty="0" smtClean="0"/>
              <a:t>test slicing</a:t>
            </a:r>
            <a:r>
              <a:rPr lang="en-GB" sz="1400" dirty="0" smtClean="0"/>
              <a:t> feature to test part of the code</a:t>
            </a:r>
          </a:p>
          <a:p>
            <a:r>
              <a:rPr lang="en-GB" sz="1400" dirty="0"/>
              <a:t>It’s often helpful to load only the parts of the configuration that are required to test a ‘slice’ of your application. </a:t>
            </a:r>
            <a:r>
              <a:rPr lang="en-GB" sz="1400" dirty="0"/>
              <a:t>For example, you might want to test that Spring MVC controllers are mapping URLs correctly, and you don’t want to involve database calls in those tests; or you might be wanting to test JPA entities, and you’re not interested in web layer when those tests run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Example:-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@</a:t>
            </a:r>
            <a:r>
              <a:rPr lang="en-GB" sz="1400" dirty="0" err="1"/>
              <a:t>WebTest</a:t>
            </a:r>
            <a:r>
              <a:rPr lang="en-GB" sz="1400" dirty="0"/>
              <a:t> </a:t>
            </a:r>
            <a:r>
              <a:rPr lang="en-GB" sz="1400" dirty="0" smtClean="0"/>
              <a:t>annotation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@</a:t>
            </a:r>
            <a:r>
              <a:rPr lang="en-GB" sz="1400" dirty="0" err="1" smtClean="0"/>
              <a:t>TestConfiguration</a:t>
            </a:r>
            <a:r>
              <a:rPr lang="en-GB" sz="1400" dirty="0" smtClean="0"/>
              <a:t>	- Inner class which can have the test configuration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37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docs.spring.io/spring-boot/docs/current/reference/html/boot-features-testing.html#boot-features-testing-spring-boot-applications-testing-autoconfigured-tests</a:t>
            </a:r>
            <a:endParaRPr lang="en-US" sz="1600" dirty="0" smtClean="0"/>
          </a:p>
          <a:p>
            <a:r>
              <a:rPr lang="en-US" sz="1600" dirty="0"/>
              <a:t>https://dzone.com/articles/spring-boot-web-slice-test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4823</TotalTime>
  <Words>116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Spring BOOT</vt:lpstr>
      <vt:lpstr>Spring Boot Features</vt:lpstr>
      <vt:lpstr>Assign Spring Bean to Static Field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560</cp:revision>
  <dcterms:created xsi:type="dcterms:W3CDTF">2016-02-28T16:32:10Z</dcterms:created>
  <dcterms:modified xsi:type="dcterms:W3CDTF">2017-07-06T09:35:19Z</dcterms:modified>
</cp:coreProperties>
</file>