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5" r:id="rId4"/>
    <p:sldId id="270" r:id="rId5"/>
    <p:sldId id="271" r:id="rId6"/>
    <p:sldId id="273" r:id="rId7"/>
    <p:sldId id="272" r:id="rId8"/>
    <p:sldId id="274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91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Kubernetes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(disclaimer – MY Learning notes </a:t>
            </a:r>
            <a:r>
              <a:rPr lang="en-US" sz="2000" dirty="0" smtClean="0"/>
              <a:t>for </a:t>
            </a:r>
            <a:r>
              <a:rPr lang="en-US" sz="2000" dirty="0" smtClean="0"/>
              <a:t>future reference)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Kubernetes is a container orchestration tool</a:t>
            </a:r>
          </a:p>
          <a:p>
            <a:r>
              <a:rPr lang="en-GB" sz="1600" dirty="0" smtClean="0"/>
              <a:t>A group of “nodes” form a Kubernetes cluster</a:t>
            </a:r>
          </a:p>
          <a:p>
            <a:r>
              <a:rPr lang="en-GB" sz="1600" dirty="0" smtClean="0"/>
              <a:t>Kubernetes runs containers in group called “pods”</a:t>
            </a:r>
          </a:p>
          <a:p>
            <a:r>
              <a:rPr lang="en-GB" sz="1600" dirty="0" smtClean="0"/>
              <a:t>Kubernetes “services” expose pods to the cluster and internet</a:t>
            </a:r>
          </a:p>
          <a:p>
            <a:r>
              <a:rPr lang="en-GB" sz="1600" dirty="0" smtClean="0"/>
              <a:t>Kubernetes “deployments” control rollout and rollback of pods</a:t>
            </a:r>
          </a:p>
          <a:p>
            <a:r>
              <a:rPr lang="en-GB" sz="1600" dirty="0" err="1" smtClean="0"/>
              <a:t>kubectl</a:t>
            </a:r>
            <a:r>
              <a:rPr lang="en-GB" sz="1600" dirty="0" smtClean="0"/>
              <a:t> is the primary way to interact </a:t>
            </a:r>
            <a:r>
              <a:rPr lang="en-GB" sz="1600" smtClean="0"/>
              <a:t>with Kubernetes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Building clusters from mix of physical and virtual infrastructure</a:t>
            </a:r>
          </a:p>
          <a:p>
            <a:r>
              <a:rPr lang="en-GB" sz="1600" dirty="0" smtClean="0"/>
              <a:t>Automated deployment rollout and rollback</a:t>
            </a:r>
          </a:p>
          <a:p>
            <a:r>
              <a:rPr lang="en-GB" sz="1600" dirty="0" smtClean="0"/>
              <a:t>Seamless horizontal scaling</a:t>
            </a:r>
          </a:p>
          <a:p>
            <a:r>
              <a:rPr lang="en-GB" sz="1600" dirty="0" smtClean="0"/>
              <a:t>Secret management</a:t>
            </a:r>
          </a:p>
          <a:p>
            <a:r>
              <a:rPr lang="en-GB" sz="1600" dirty="0" smtClean="0"/>
              <a:t>Service discovery and load balancing</a:t>
            </a:r>
          </a:p>
          <a:p>
            <a:r>
              <a:rPr lang="en-GB" sz="1600" dirty="0" smtClean="0"/>
              <a:t>Simple log collection</a:t>
            </a:r>
          </a:p>
          <a:p>
            <a:r>
              <a:rPr lang="en-GB" sz="1600" dirty="0" err="1" smtClean="0"/>
              <a:t>Stateful</a:t>
            </a:r>
            <a:r>
              <a:rPr lang="en-GB" sz="1600" dirty="0" smtClean="0"/>
              <a:t> application support</a:t>
            </a:r>
          </a:p>
          <a:p>
            <a:r>
              <a:rPr lang="en-GB" sz="1600" dirty="0" smtClean="0"/>
              <a:t>Persistent volume management</a:t>
            </a:r>
          </a:p>
          <a:p>
            <a:r>
              <a:rPr lang="en-GB" sz="1600" dirty="0" smtClean="0"/>
              <a:t>CPU/memory quotas</a:t>
            </a:r>
          </a:p>
          <a:p>
            <a:r>
              <a:rPr lang="en-GB" sz="1600" dirty="0" smtClean="0"/>
              <a:t>Batch job processing</a:t>
            </a:r>
          </a:p>
          <a:p>
            <a:r>
              <a:rPr lang="en-GB" sz="1600" dirty="0" smtClean="0"/>
              <a:t>Role based access control</a:t>
            </a:r>
          </a:p>
          <a:p>
            <a:r>
              <a:rPr lang="en-GB" sz="1600" dirty="0" smtClean="0"/>
              <a:t>High availability configurations</a:t>
            </a:r>
            <a:endParaRPr lang="en-GB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94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Datacentre OS (DCOS)</a:t>
            </a:r>
          </a:p>
          <a:p>
            <a:r>
              <a:rPr lang="en-GB" sz="1600" dirty="0" smtClean="0"/>
              <a:t>AWS ECS (Elastic Container Service)</a:t>
            </a:r>
          </a:p>
          <a:p>
            <a:r>
              <a:rPr lang="en-GB" sz="1600" dirty="0" smtClean="0"/>
              <a:t>Docker Swarm Mode</a:t>
            </a:r>
          </a:p>
          <a:p>
            <a:r>
              <a:rPr lang="en-GB" sz="1600" dirty="0" smtClean="0"/>
              <a:t>Kubernetes – use if you are working with containerized applications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5961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Control panel schedules containers onto nodes</a:t>
            </a:r>
          </a:p>
          <a:p>
            <a:r>
              <a:rPr lang="en-GB" sz="1600" dirty="0" smtClean="0"/>
              <a:t>Containers are grouped into “pods”</a:t>
            </a:r>
          </a:p>
          <a:p>
            <a:r>
              <a:rPr lang="en-GB" sz="1600" dirty="0" smtClean="0"/>
              <a:t>All containers in a pod run on the same node</a:t>
            </a:r>
          </a:p>
          <a:p>
            <a:r>
              <a:rPr lang="en-GB" sz="1600" dirty="0" smtClean="0"/>
              <a:t>“Services” define networking rules for exposing pods. Kubernetes services are about networking</a:t>
            </a:r>
          </a:p>
          <a:p>
            <a:r>
              <a:rPr lang="en-GB" sz="1600" dirty="0" smtClean="0"/>
              <a:t>“Deployments” managing monitoring, scaling, and rolling out changes to “pods”</a:t>
            </a:r>
          </a:p>
          <a:p>
            <a:r>
              <a:rPr lang="en-GB" sz="1600" dirty="0" smtClean="0"/>
              <a:t>“Selectors” – set of rules to match resources based on metadata</a:t>
            </a:r>
          </a:p>
          <a:p>
            <a:r>
              <a:rPr lang="en-GB" sz="1600" dirty="0" smtClean="0"/>
              <a:t>Label – Key/value pairs attached to resources</a:t>
            </a:r>
          </a:p>
          <a:p>
            <a:r>
              <a:rPr lang="en-GB" sz="1600" dirty="0" smtClean="0"/>
              <a:t>Annotation – Non-identifying metadata</a:t>
            </a:r>
          </a:p>
          <a:p>
            <a:r>
              <a:rPr lang="en-GB" sz="1600" dirty="0" smtClean="0"/>
              <a:t>Deployment – a declarative template for creating and scaling pods</a:t>
            </a:r>
          </a:p>
          <a:p>
            <a:r>
              <a:rPr lang="en-GB" sz="1600" dirty="0" smtClean="0"/>
              <a:t>Replication Set – coordinates pod creation, deletion, and updates during deployments</a:t>
            </a:r>
          </a:p>
          <a:p>
            <a:r>
              <a:rPr lang="en-GB" sz="1600" dirty="0" smtClean="0"/>
              <a:t>Volume – a state-</a:t>
            </a:r>
            <a:r>
              <a:rPr lang="en-GB" sz="1600" dirty="0" err="1" smtClean="0"/>
              <a:t>ful</a:t>
            </a:r>
            <a:r>
              <a:rPr lang="en-GB" sz="1600" dirty="0" smtClean="0"/>
              <a:t> block store for use with ephemeral pods</a:t>
            </a:r>
          </a:p>
          <a:p>
            <a:r>
              <a:rPr lang="en-GB" sz="1600" dirty="0" smtClean="0"/>
              <a:t>Secrets – sensitive information such as passwords, </a:t>
            </a:r>
            <a:r>
              <a:rPr lang="en-GB" sz="1600" dirty="0" err="1" smtClean="0"/>
              <a:t>Oauth</a:t>
            </a:r>
            <a:r>
              <a:rPr lang="en-GB" sz="1600" dirty="0" smtClean="0"/>
              <a:t> tokens and SSH keys</a:t>
            </a:r>
          </a:p>
          <a:p>
            <a:r>
              <a:rPr lang="en-GB" sz="1600" dirty="0" err="1" smtClean="0"/>
              <a:t>Stateful</a:t>
            </a:r>
            <a:r>
              <a:rPr lang="en-GB" sz="1600" dirty="0" smtClean="0"/>
              <a:t> Set – A pod with guarantees on deployment and scaling ordering</a:t>
            </a:r>
          </a:p>
        </p:txBody>
      </p:sp>
    </p:spTree>
    <p:extLst>
      <p:ext uri="{BB962C8B-B14F-4D97-AF65-F5344CB8AC3E}">
        <p14:creationId xmlns:p14="http://schemas.microsoft.com/office/powerpoint/2010/main" val="21401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Terminology </a:t>
            </a:r>
            <a:r>
              <a:rPr lang="en-US" dirty="0" err="1" smtClean="0"/>
              <a:t>Ctnd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Request – The desired amount of CPU or memory for a container in a pod</a:t>
            </a:r>
          </a:p>
          <a:p>
            <a:r>
              <a:rPr lang="en-GB" sz="1600" dirty="0" smtClean="0"/>
              <a:t>Resource – any individual Kubernetes item such as a deployment, pod, service or secret </a:t>
            </a:r>
            <a:r>
              <a:rPr lang="en-GB" sz="1600" dirty="0" err="1" smtClean="0"/>
              <a:t>etc</a:t>
            </a:r>
            <a:endParaRPr lang="en-GB" sz="1600" dirty="0" smtClean="0"/>
          </a:p>
          <a:p>
            <a:r>
              <a:rPr lang="en-GB" sz="1600" dirty="0" smtClean="0"/>
              <a:t>Name – Unique identifier for a particular resource</a:t>
            </a:r>
          </a:p>
          <a:p>
            <a:r>
              <a:rPr lang="en-GB" sz="1600" dirty="0" smtClean="0"/>
              <a:t>Namespace – a grouping of unique names</a:t>
            </a:r>
          </a:p>
          <a:p>
            <a:r>
              <a:rPr lang="en-GB" sz="1600" dirty="0" smtClean="0"/>
              <a:t>K8s – An abbreviation for Kubernetes</a:t>
            </a:r>
          </a:p>
          <a:p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0169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Group of nodes configured to run a functioning Kubernetes system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38501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Web dashboard</a:t>
            </a:r>
          </a:p>
          <a:p>
            <a:r>
              <a:rPr lang="en-GB" sz="1600" dirty="0" err="1" smtClean="0"/>
              <a:t>kubectl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9807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https://cloudacademy.com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7232</TotalTime>
  <Words>347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Kubernetes (disclaimer – MY Learning notes for future reference)</vt:lpstr>
      <vt:lpstr>Overview</vt:lpstr>
      <vt:lpstr>Features</vt:lpstr>
      <vt:lpstr>Similar Tools</vt:lpstr>
      <vt:lpstr>Architecture Terminology</vt:lpstr>
      <vt:lpstr>Architecture Terminology Ctnd…</vt:lpstr>
      <vt:lpstr>Cluster</vt:lpstr>
      <vt:lpstr>Interacting with Kubernetes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523</cp:revision>
  <dcterms:created xsi:type="dcterms:W3CDTF">2016-02-28T16:32:10Z</dcterms:created>
  <dcterms:modified xsi:type="dcterms:W3CDTF">2018-01-07T20:55:29Z</dcterms:modified>
</cp:coreProperties>
</file>