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Node.js is a very powerful JavaScript-based framework/platform built on Google Chrome's JavaScript V8 </a:t>
            </a:r>
            <a:r>
              <a:rPr lang="en-GB" dirty="0" smtClean="0"/>
              <a:t>Engine</a:t>
            </a:r>
          </a:p>
          <a:p>
            <a:r>
              <a:rPr lang="en-GB" dirty="0"/>
              <a:t>Node.js uses an event-driven, non-blocking I/O model that makes it lightweight and </a:t>
            </a:r>
            <a:r>
              <a:rPr lang="en-GB" dirty="0" smtClean="0"/>
              <a:t>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develop I/O intensive web applications such as video streaming sites, single-page applications etc.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Asynchronous and Event Driven</a:t>
            </a:r>
          </a:p>
          <a:p>
            <a:r>
              <a:rPr lang="en-GB" dirty="0" smtClean="0"/>
              <a:t>Very Fast</a:t>
            </a:r>
          </a:p>
          <a:p>
            <a:r>
              <a:rPr lang="en-GB" dirty="0" smtClean="0"/>
              <a:t>Single Threaded but highly scalable</a:t>
            </a:r>
          </a:p>
          <a:p>
            <a:r>
              <a:rPr lang="en-GB" dirty="0" smtClean="0"/>
              <a:t>No buffering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NodeJS?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bound applications</a:t>
            </a:r>
          </a:p>
          <a:p>
            <a:r>
              <a:rPr lang="en-GB" dirty="0" smtClean="0"/>
              <a:t>Data streaming applications</a:t>
            </a:r>
          </a:p>
          <a:p>
            <a:r>
              <a:rPr lang="en-GB" dirty="0" smtClean="0"/>
              <a:t>Data Intensive Real Time Applications (DIRT)</a:t>
            </a:r>
          </a:p>
          <a:p>
            <a:r>
              <a:rPr lang="en-GB" dirty="0" smtClean="0"/>
              <a:t>JSON API based applications</a:t>
            </a:r>
          </a:p>
          <a:p>
            <a:r>
              <a:rPr lang="en-GB" dirty="0" smtClean="0"/>
              <a:t>Single Page applications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not to use NodeJS?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CPU intensive applications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need of context switching as NodeJS runs on single thread</a:t>
            </a:r>
          </a:p>
          <a:p>
            <a:r>
              <a:rPr lang="en-GB" dirty="0" smtClean="0"/>
              <a:t>Scalable due to non-blocking I/O 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need of context switching as NodeJS runs on single thread</a:t>
            </a:r>
          </a:p>
          <a:p>
            <a:r>
              <a:rPr lang="en-GB" dirty="0" smtClean="0"/>
              <a:t>Scalable due to non-blocking I/O </a:t>
            </a:r>
          </a:p>
          <a:p>
            <a:r>
              <a:rPr lang="en-GB" dirty="0" smtClean="0"/>
              <a:t>Example: In mobile apps, NodeJS is best at talking to other services. LinkedIn mobile apps use NodeJS.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REPL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 – Real Eval Print Loop</a:t>
            </a:r>
          </a:p>
          <a:p>
            <a:r>
              <a:rPr lang="en-GB" dirty="0" smtClean="0"/>
              <a:t>Represents a computer environment like a window console or Unix/Linux shell where a command is entered and system responds with an output in interactive mode</a:t>
            </a:r>
          </a:p>
          <a:p>
            <a:r>
              <a:rPr lang="en-GB" dirty="0" smtClean="0"/>
              <a:t>node – to start the REPL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195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NodeJS</vt:lpstr>
      <vt:lpstr>NodeJS</vt:lpstr>
      <vt:lpstr>NodeJS Uses</vt:lpstr>
      <vt:lpstr>NodeJS Features</vt:lpstr>
      <vt:lpstr>Where to use NodeJS?</vt:lpstr>
      <vt:lpstr>Where not to use NodeJS?</vt:lpstr>
      <vt:lpstr>NodeJS Advantages</vt:lpstr>
      <vt:lpstr>NodeJS Advantages</vt:lpstr>
      <vt:lpstr>NodeJS REPL 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17</cp:revision>
  <dcterms:created xsi:type="dcterms:W3CDTF">2016-02-28T16:32:10Z</dcterms:created>
  <dcterms:modified xsi:type="dcterms:W3CDTF">2016-02-28T23:27:02Z</dcterms:modified>
</cp:coreProperties>
</file>