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27" r:id="rId8"/>
    <p:sldLayoutId id="2147483728" r:id="rId9"/>
    <p:sldLayoutId id="2147483729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CDD3-D4CC-4055-8282-9450D9AEB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Docker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2E4C-FF90-4958-82FE-6F71805B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A basic guide and kno how to docker.</a:t>
            </a:r>
          </a:p>
        </p:txBody>
      </p:sp>
      <p:pic>
        <p:nvPicPr>
          <p:cNvPr id="1026" name="Picture 2" descr="5 Docker Utilities You Should Know - XebiaLabs">
            <a:extLst>
              <a:ext uri="{FF2B5EF4-FFF2-40B4-BE49-F238E27FC236}">
                <a16:creationId xmlns:a16="http://schemas.microsoft.com/office/drawing/2014/main" id="{D59AEA8E-D90D-478A-BEE8-653DF91CF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r="38912"/>
          <a:stretch/>
        </p:blipFill>
        <p:spPr bwMode="auto">
          <a:xfrm>
            <a:off x="7162800" y="10"/>
            <a:ext cx="5029200" cy="569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EF30-1024-4E0D-9011-6D89D0F1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Docker?</a:t>
            </a: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B8705-C50D-46E2-B693-9615E378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60848"/>
            <a:ext cx="5499711" cy="233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B3B8A-C406-4238-9506-ED337716180D}"/>
              </a:ext>
            </a:extLst>
          </p:cNvPr>
          <p:cNvSpPr txBox="1"/>
          <p:nvPr/>
        </p:nvSpPr>
        <p:spPr>
          <a:xfrm>
            <a:off x="548640" y="2260848"/>
            <a:ext cx="5219114" cy="235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docker is a service which creates containers/Environments over all different technologies and ships them from one device to another or OS.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Containerize Applications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each service with its own dependencies in separate containers.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0DE0-F326-4D60-9FC5-677816AB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Why do we need Docker?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What is a Container? | App Containerization | Docker">
            <a:extLst>
              <a:ext uri="{FF2B5EF4-FFF2-40B4-BE49-F238E27FC236}">
                <a16:creationId xmlns:a16="http://schemas.microsoft.com/office/drawing/2014/main" id="{E2FE5932-874B-4172-BAE5-D06F62DC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309" y="2184403"/>
            <a:ext cx="4724400" cy="408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93BEA-1343-4C58-A119-9DC024B9EBF1}"/>
              </a:ext>
            </a:extLst>
          </p:cNvPr>
          <p:cNvSpPr txBox="1"/>
          <p:nvPr/>
        </p:nvSpPr>
        <p:spPr>
          <a:xfrm>
            <a:off x="6626087" y="922993"/>
            <a:ext cx="5015604" cy="501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we need to use many different technologies and libraries/architectures, for a single project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tensorflow,mongodb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Django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for it to work in all the system in a common fashion without having dependencies as such. The common problems include,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Compatiblity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/Dependencies,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setup time,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Dev/Test/Prod environments.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over come this problem we use a service known as docker.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using Docker: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Can run on any OS on the same Kernel. (Ubuntu, Fedora OS, Cent OS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5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C4AF-C55E-48CC-BB99-27F3780D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How’s it done?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908C40-94AE-4522-91D0-FC18137BA907}"/>
              </a:ext>
            </a:extLst>
          </p:cNvPr>
          <p:cNvSpPr txBox="1"/>
          <p:nvPr/>
        </p:nvSpPr>
        <p:spPr>
          <a:xfrm>
            <a:off x="505265" y="1736726"/>
            <a:ext cx="5590735" cy="489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containers that we discussed above can be formed in “docker hubs”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contains the images that is needed for the containerizing the packages for shipping on any OS.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simple as typing 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Docker run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Docker run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Docker run </a:t>
            </a:r>
            <a:r>
              <a:rPr lang="en-US" sz="1800" dirty="0" err="1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(It is written twice cause we can create two different Nodejs containers ).</a:t>
            </a:r>
          </a:p>
          <a:p>
            <a:endParaRPr lang="en-US" dirty="0"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creating the images and making containers for them</a:t>
            </a:r>
            <a:r>
              <a:rPr lang="en-US" sz="18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1D9C19-5B93-41ED-A716-FFF0E131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56" y="1371917"/>
            <a:ext cx="2742777" cy="2057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2D9ADA-85D9-449A-8943-FD5C122D2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02" y="4058052"/>
            <a:ext cx="2057083" cy="2057083"/>
          </a:xfrm>
          <a:prstGeom prst="rect">
            <a:avLst/>
          </a:prstGeom>
          <a:blipFill dpi="0" rotWithShape="1">
            <a:blip r:embed="rId4">
              <a:alphaModFix amt="3200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7913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4813-E688-4541-87A4-5F67A7A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 with Docker: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F19A-C80C-4922-9B57-886FAD25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Docker install: www.docs.docker.com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945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Avenir Next LT Pro</vt:lpstr>
      <vt:lpstr>AvenirNext LT Pro Medium</vt:lpstr>
      <vt:lpstr>Calibri</vt:lpstr>
      <vt:lpstr>Symbol</vt:lpstr>
      <vt:lpstr>BlockprintVTI</vt:lpstr>
      <vt:lpstr>Docker Basics</vt:lpstr>
      <vt:lpstr> What is Docker?</vt:lpstr>
      <vt:lpstr>Why do we need Docker?</vt:lpstr>
      <vt:lpstr>How’s it done?</vt:lpstr>
      <vt:lpstr>Getting Started with Docker: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Basics</dc:title>
  <dc:creator>jayasurya</dc:creator>
  <cp:lastModifiedBy>jayasurya</cp:lastModifiedBy>
  <cp:revision>2</cp:revision>
  <dcterms:created xsi:type="dcterms:W3CDTF">2020-11-11T13:53:54Z</dcterms:created>
  <dcterms:modified xsi:type="dcterms:W3CDTF">2020-11-11T14:10:06Z</dcterms:modified>
</cp:coreProperties>
</file>