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955558" y="1777779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175" y="1338219"/>
            <a:ext cx="645528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SIH25049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AI-driven public health chat bot for disease awareness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Med Tec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CS-B 03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Ignitors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  <a:ea typeface="+mn-ea"/>
              </a:rPr>
              <a:t>@SIH Idea submission -Template</a:t>
            </a:r>
            <a:endParaRPr 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" y="-1064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31057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18033" y="252246"/>
            <a:ext cx="5855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AI DRIVEN PUBLIC HEALTH CHATBOT FOR DISEASE AWARENESS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8036" y="1469244"/>
            <a:ext cx="605443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Proposed Solution</a:t>
            </a:r>
            <a:r>
              <a:rPr lang="en-IN" sz="2400" dirty="0" smtClean="0">
                <a:solidFill>
                  <a:srgbClr val="0070C0"/>
                </a:solidFill>
              </a:rPr>
              <a:t>: </a:t>
            </a:r>
            <a:r>
              <a:rPr lang="en-IN" sz="2400" dirty="0">
                <a:solidFill>
                  <a:srgbClr val="0070C0"/>
                </a:solidFill>
              </a:rPr>
              <a:t>-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AI analyzes the message using smart language processing.</a:t>
            </a:r>
          </a:p>
          <a:p>
            <a:pPr lvl="0" defTabSz="914400" eaLnBrk="0" hangingPunct="0"/>
            <a:endParaRPr lang="en-US" sz="2000" dirty="0" smtClean="0">
              <a:latin typeface="Arial" panose="020B0604020202020204" pitchFamily="34" charset="0"/>
            </a:endParaRP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Supports local languages and voice input for easy use.</a:t>
            </a:r>
          </a:p>
          <a:p>
            <a:pPr lvl="0" defTabSz="914400" eaLnBrk="0" hangingPunct="0"/>
            <a:endParaRPr lang="en-US" sz="2000" dirty="0" smtClean="0">
              <a:latin typeface="Arial" panose="020B0604020202020204" pitchFamily="34" charset="0"/>
            </a:endParaRP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User either types or speaks about their health issue.</a:t>
            </a:r>
          </a:p>
          <a:p>
            <a:pPr defTabSz="914400" eaLnBrk="0" hangingPunct="0"/>
            <a:endParaRPr lang="en-US" sz="2000" dirty="0" smtClean="0">
              <a:latin typeface="Arial" panose="020B0604020202020204" pitchFamily="34" charset="0"/>
            </a:endParaRP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Provides emergency contact.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</a:endParaRP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Tracks user health over time and give periodic reports.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defTabSz="914400" eaLnBrk="0" hangingPunct="0"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07382" y="1750705"/>
            <a:ext cx="447501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Drawbacks</a:t>
            </a:r>
            <a:r>
              <a:rPr lang="en-IN" sz="2400" dirty="0" smtClean="0">
                <a:solidFill>
                  <a:srgbClr val="0070C0"/>
                </a:solidFill>
              </a:rPr>
              <a:t>: 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Accuracy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Bias and </a:t>
            </a:r>
            <a:r>
              <a:rPr lang="en-US" sz="2000" dirty="0"/>
              <a:t>Limited </a:t>
            </a:r>
            <a:r>
              <a:rPr lang="en-US" sz="2000" dirty="0" smtClean="0"/>
              <a:t>Reach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Trust and Transparency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Privacy and Regulation	</a:t>
            </a:r>
            <a:endParaRPr lang="en-IN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107382" y="3773504"/>
            <a:ext cx="426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Our Solution</a:t>
            </a:r>
            <a:r>
              <a:rPr lang="en-IN" sz="2400" dirty="0" smtClean="0">
                <a:solidFill>
                  <a:srgbClr val="0070C0"/>
                </a:solidFill>
              </a:rPr>
              <a:t>: -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simple Communication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Strong Data </a:t>
            </a:r>
            <a:r>
              <a:rPr lang="en-IN" dirty="0" smtClean="0"/>
              <a:t>Security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 Support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Continuous </a:t>
            </a:r>
            <a:r>
              <a:rPr lang="en-IN" dirty="0" smtClean="0"/>
              <a:t>Updates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39314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9774" y="1179965"/>
            <a:ext cx="48241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Technologies Used</a:t>
            </a:r>
            <a:r>
              <a:rPr lang="en-IN" sz="2400" dirty="0">
                <a:solidFill>
                  <a:srgbClr val="0070C0"/>
                </a:solidFill>
              </a:rPr>
              <a:t>: 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Languages</a:t>
            </a:r>
            <a:r>
              <a:rPr lang="en-IN" sz="2000" dirty="0"/>
              <a:t>: Python, JavaScript (Node.js)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Frameworks: </a:t>
            </a:r>
            <a:r>
              <a:rPr lang="en-IN" sz="2000" dirty="0"/>
              <a:t>Rasa/</a:t>
            </a:r>
            <a:r>
              <a:rPr lang="en-IN" sz="2000" dirty="0" err="1"/>
              <a:t>Dialogflow</a:t>
            </a:r>
            <a:r>
              <a:rPr lang="en-IN" sz="2000" dirty="0"/>
              <a:t> (NLP), Hugging Face (</a:t>
            </a:r>
            <a:r>
              <a:rPr lang="en-IN" sz="2000" dirty="0" err="1"/>
              <a:t>mBERT</a:t>
            </a:r>
            <a:r>
              <a:rPr lang="en-IN" sz="2000" dirty="0"/>
              <a:t>/XLM-R), </a:t>
            </a:r>
            <a:r>
              <a:rPr lang="en-IN" sz="2000" dirty="0" err="1"/>
              <a:t>FastAPI</a:t>
            </a:r>
            <a:r>
              <a:rPr lang="en-IN" sz="2000" dirty="0"/>
              <a:t>/Flask (backend)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Databases:</a:t>
            </a:r>
            <a:r>
              <a:rPr lang="en-IN" sz="2000" dirty="0"/>
              <a:t> PostgreSQL, </a:t>
            </a:r>
            <a:r>
              <a:rPr lang="en-IN" sz="2000" dirty="0" err="1"/>
              <a:t>Redis</a:t>
            </a:r>
            <a:endParaRPr lang="en-IN" sz="2000" dirty="0"/>
          </a:p>
          <a:p>
            <a:endParaRPr lang="en-IN" sz="20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Methodology </a:t>
            </a:r>
            <a:r>
              <a:rPr lang="en-IN" sz="2400" b="1" dirty="0">
                <a:solidFill>
                  <a:srgbClr val="0070C0"/>
                </a:solidFill>
              </a:rPr>
              <a:t>and Implementation</a:t>
            </a:r>
            <a:r>
              <a:rPr lang="en-IN" dirty="0"/>
              <a:t>: -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Requirement </a:t>
            </a:r>
            <a:r>
              <a:rPr lang="en-IN" sz="2000" dirty="0"/>
              <a:t>Analysis &amp; </a:t>
            </a:r>
            <a:r>
              <a:rPr lang="en-IN" sz="2000" dirty="0" smtClean="0"/>
              <a:t>Development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Integration </a:t>
            </a:r>
            <a:r>
              <a:rPr lang="en-IN" sz="2000" dirty="0"/>
              <a:t>&amp; </a:t>
            </a:r>
            <a:r>
              <a:rPr lang="en-IN" sz="2000" dirty="0" smtClean="0"/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Deployment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Monitoring </a:t>
            </a:r>
            <a:r>
              <a:rPr lang="en-IN" sz="2000" dirty="0"/>
              <a:t>&amp; Improvement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248"/>
          <a:stretch/>
        </p:blipFill>
        <p:spPr>
          <a:xfrm>
            <a:off x="5628516" y="919741"/>
            <a:ext cx="5317410" cy="5298499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421926" y="4164058"/>
            <a:ext cx="3048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20% rise in awareness.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80% accuracy.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657826"/>
            <a:ext cx="93853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Feasibility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Multi-channel Support. 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Database and Infrastructure.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Rural Inclusion and Low barrier.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defRPr/>
            </a:pP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Viability: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Low-cost deployment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Community Trust.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Scalable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sustainable.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4220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47091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5725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25517" y="1658896"/>
            <a:ext cx="951159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Reduces the spread of false health information.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access to health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awareness.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local languages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voice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input.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Tracks user health over time.(avoid unnecessary hospital visits)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Saves 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 and cost.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smart, fast, and easy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Chat bot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helps people stay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safe.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43165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/>
              <a:t>I</a:t>
            </a:r>
            <a:r>
              <a:rPr lang="en-US" b="1" dirty="0" err="1" smtClean="0"/>
              <a:t>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47536" y="3551722"/>
            <a:ext cx="9760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54715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Impact </a:t>
            </a:r>
            <a:r>
              <a:rPr lang="en-US" b="1" dirty="0" err="1" smtClean="0">
                <a:solidFill>
                  <a:schemeClr val="tx1"/>
                </a:solidFill>
              </a:rPr>
              <a:t>Ignitors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359451"/>
            <a:ext cx="10430577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Research: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AI </a:t>
            </a:r>
            <a:r>
              <a:rPr lang="en-IN" sz="2400" dirty="0" err="1"/>
              <a:t>chatbots</a:t>
            </a:r>
            <a:r>
              <a:rPr lang="en-IN" sz="2400" dirty="0"/>
              <a:t> improve health awareness and vaccination rates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Multilingual </a:t>
            </a:r>
            <a:r>
              <a:rPr lang="en-IN" sz="2400" dirty="0"/>
              <a:t>NLP (</a:t>
            </a:r>
            <a:r>
              <a:rPr lang="en-IN" sz="2400" dirty="0" err="1"/>
              <a:t>mBERT</a:t>
            </a:r>
            <a:r>
              <a:rPr lang="en-IN" sz="2400" dirty="0"/>
              <a:t>/XLM-R) supports local languages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Integration </a:t>
            </a:r>
            <a:r>
              <a:rPr lang="en-IN" sz="2400" dirty="0"/>
              <a:t>with government health data ensures accuracy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USSD/IVR </a:t>
            </a:r>
            <a:r>
              <a:rPr lang="en-IN" sz="2400" dirty="0"/>
              <a:t>or SMS-based alerts reach users without internet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dirty="0" smtClean="0"/>
          </a:p>
          <a:p>
            <a:r>
              <a:rPr lang="en-IN" sz="2800" b="1" dirty="0" smtClean="0">
                <a:solidFill>
                  <a:srgbClr val="0070C0"/>
                </a:solidFill>
              </a:rPr>
              <a:t>References</a:t>
            </a:r>
            <a:r>
              <a:rPr lang="en-IN" sz="2800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/>
              <a:t>Bibault</a:t>
            </a:r>
            <a:r>
              <a:rPr lang="en-IN" sz="2400" dirty="0" smtClean="0"/>
              <a:t> </a:t>
            </a:r>
            <a:r>
              <a:rPr lang="en-IN" sz="2400" dirty="0"/>
              <a:t>et al., “</a:t>
            </a:r>
            <a:r>
              <a:rPr lang="en-IN" sz="2400" dirty="0" smtClean="0"/>
              <a:t>Chat bots </a:t>
            </a:r>
            <a:r>
              <a:rPr lang="en-IN" sz="2400" dirty="0"/>
              <a:t>in healthcare: A review.” NPJ Digital Medicine, </a:t>
            </a:r>
            <a:r>
              <a:rPr lang="en-IN" sz="2400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Miner </a:t>
            </a:r>
            <a:r>
              <a:rPr lang="en-IN" sz="2400" dirty="0"/>
              <a:t>et al., </a:t>
            </a:r>
            <a:r>
              <a:rPr lang="en-IN" sz="2400" dirty="0" smtClean="0"/>
              <a:t>“</a:t>
            </a:r>
            <a:r>
              <a:rPr lang="en-IN" sz="2400" dirty="0"/>
              <a:t>Smartphone-based AI interventions for health promotion.” JMIR, </a:t>
            </a:r>
            <a:r>
              <a:rPr lang="en-IN" sz="2400" dirty="0" smtClean="0"/>
              <a:t>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Devlin </a:t>
            </a:r>
            <a:r>
              <a:rPr lang="en-IN" sz="2400" dirty="0"/>
              <a:t>et al., “BERT: Pre-training of Deep Bidirectional Transformers.” </a:t>
            </a:r>
            <a:r>
              <a:rPr lang="en-IN" sz="2400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/>
              <a:t>Conneau</a:t>
            </a:r>
            <a:r>
              <a:rPr lang="en-IN" sz="2400" dirty="0" smtClean="0"/>
              <a:t> </a:t>
            </a:r>
            <a:r>
              <a:rPr lang="en-IN" sz="2400" dirty="0"/>
              <a:t>et al., “XLM-R: Cross-lingual Language Model </a:t>
            </a:r>
            <a:r>
              <a:rPr lang="en-IN" sz="2400" dirty="0" err="1"/>
              <a:t>Pretraining</a:t>
            </a:r>
            <a:r>
              <a:rPr lang="en-IN" sz="2400" dirty="0"/>
              <a:t>.” 2020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8621</TotalTime>
  <Words>420</Words>
  <Application>Microsoft Office PowerPoint</Application>
  <PresentationFormat>Widescreen</PresentationFormat>
  <Paragraphs>103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 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JB</cp:lastModifiedBy>
  <cp:revision>180</cp:revision>
  <dcterms:created xsi:type="dcterms:W3CDTF">2013-12-12T18:46:50Z</dcterms:created>
  <dcterms:modified xsi:type="dcterms:W3CDTF">2025-09-19T01:01:02Z</dcterms:modified>
  <cp:category/>
</cp:coreProperties>
</file>