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AI-driven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3453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analyzes the message using smart language processing.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Supports local languages and voice input for easy use.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User either types or speaks about their health issue.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Tracks 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Drawbacks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Accuracy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Bias and </a:t>
            </a:r>
            <a:r>
              <a:rPr lang="en-US" sz="2000" dirty="0"/>
              <a:t>Limited </a:t>
            </a:r>
            <a:r>
              <a:rPr lang="en-US" sz="2000" dirty="0" smtClean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Trust and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Privacy and Regulation	</a:t>
            </a: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107382" y="3773504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Solution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Explainable AI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Data </a:t>
            </a:r>
            <a:r>
              <a:rPr lang="en-IN" dirty="0" smtClean="0"/>
              <a:t>Security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Hybrid </a:t>
            </a:r>
            <a:r>
              <a:rPr lang="en-IN" dirty="0" smtClean="0"/>
              <a:t>Support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Updates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4" y="1179965"/>
            <a:ext cx="48241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Languages</a:t>
            </a:r>
            <a:r>
              <a:rPr lang="en-IN" sz="2000" dirty="0"/>
              <a:t>: Python, JavaScript (Node.js)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Frameworks: </a:t>
            </a:r>
            <a:r>
              <a:rPr lang="en-IN" sz="2000" dirty="0"/>
              <a:t>Rasa/</a:t>
            </a:r>
            <a:r>
              <a:rPr lang="en-IN" sz="2000" dirty="0" err="1"/>
              <a:t>Dialogflow</a:t>
            </a:r>
            <a:r>
              <a:rPr lang="en-IN" sz="2000" dirty="0"/>
              <a:t> (NLP), Hugging Face (</a:t>
            </a:r>
            <a:r>
              <a:rPr lang="en-IN" sz="2000" dirty="0" err="1"/>
              <a:t>mBERT</a:t>
            </a:r>
            <a:r>
              <a:rPr lang="en-IN" sz="2000" dirty="0"/>
              <a:t>/XLM-R), </a:t>
            </a:r>
            <a:r>
              <a:rPr lang="en-IN" sz="2000" dirty="0" err="1"/>
              <a:t>FastAPI</a:t>
            </a:r>
            <a:r>
              <a:rPr lang="en-IN" sz="2000" dirty="0"/>
              <a:t>/Flask (backend)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Databases:</a:t>
            </a:r>
            <a:r>
              <a:rPr lang="en-IN" sz="2000" dirty="0"/>
              <a:t> PostgreSQL, </a:t>
            </a:r>
            <a:r>
              <a:rPr lang="en-IN" sz="2000" dirty="0" err="1"/>
              <a:t>Redis</a:t>
            </a:r>
            <a:endParaRPr lang="en-IN" sz="2000" dirty="0"/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Methodology </a:t>
            </a:r>
            <a:r>
              <a:rPr lang="en-IN" sz="2400" b="1" dirty="0">
                <a:solidFill>
                  <a:srgbClr val="0070C0"/>
                </a:solidFill>
              </a:rPr>
              <a:t>and Implementation</a:t>
            </a:r>
            <a:r>
              <a:rPr lang="en-IN" dirty="0"/>
              <a:t>: -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Requirement </a:t>
            </a:r>
            <a:r>
              <a:rPr lang="en-IN" sz="2000" dirty="0"/>
              <a:t>Analysis &amp; </a:t>
            </a:r>
            <a:r>
              <a:rPr lang="en-IN" sz="2000" dirty="0" smtClean="0"/>
              <a:t>Development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Integration </a:t>
            </a:r>
            <a:r>
              <a:rPr lang="en-IN" sz="2000" dirty="0"/>
              <a:t>&amp; </a:t>
            </a:r>
            <a:r>
              <a:rPr lang="en-IN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Monitoring </a:t>
            </a:r>
            <a:r>
              <a:rPr lang="en-IN" sz="2000" dirty="0"/>
              <a:t>&amp;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421926" y="4164058"/>
            <a:ext cx="304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achievable.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deployment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sustainable.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information.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user health over time.(avoid unnecessary hospital visits)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422</Words>
  <Application>Microsoft Office PowerPoint</Application>
  <PresentationFormat>Widescreen</PresentationFormat>
  <Paragraphs>94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175</cp:revision>
  <dcterms:created xsi:type="dcterms:W3CDTF">2013-12-12T18:46:50Z</dcterms:created>
  <dcterms:modified xsi:type="dcterms:W3CDTF">2025-09-18T04:24:50Z</dcterms:modified>
  <cp:category/>
</cp:coreProperties>
</file>