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5558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75" y="1338219"/>
            <a:ext cx="6455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SIH25049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AI-driven public health chat bot for disease awareness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 Tec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CS-B 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Ignitors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@SIH Idea submission -Template</a:t>
            </a:r>
            <a:endParaRPr 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06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105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8033" y="252246"/>
            <a:ext cx="585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DRIVEN PUBLIC HEALTH CHATBOT FOR DISEASE AWARENESS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8036" y="1469244"/>
            <a:ext cx="605443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Proposed Solution</a:t>
            </a:r>
            <a:r>
              <a:rPr lang="en-IN" sz="2400" dirty="0" smtClean="0">
                <a:solidFill>
                  <a:srgbClr val="0070C0"/>
                </a:solidFill>
              </a:rPr>
              <a:t>: </a:t>
            </a:r>
            <a:r>
              <a:rPr lang="en-IN" sz="2400" dirty="0">
                <a:solidFill>
                  <a:srgbClr val="0070C0"/>
                </a:solidFill>
              </a:rPr>
              <a:t>-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AI analyzes the message using smart language processing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lvl="0"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Supports local languages and voice input for easy use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lvl="0"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User either types or speaks about their health issue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Provides emergency contact.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Tracks </a:t>
            </a:r>
            <a:r>
              <a:rPr lang="en-US" sz="2000" dirty="0" smtClean="0">
                <a:latin typeface="Arial" panose="020B0604020202020204" pitchFamily="34" charset="0"/>
              </a:rPr>
              <a:t>user health over time and give periodic reports.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07382" y="1750705"/>
            <a:ext cx="44750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Drawbacks</a:t>
            </a:r>
            <a:r>
              <a:rPr lang="en-IN" sz="2400" dirty="0" smtClean="0">
                <a:solidFill>
                  <a:srgbClr val="0070C0"/>
                </a:solidFill>
              </a:rPr>
              <a:t>: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Accuracy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Bias and </a:t>
            </a:r>
            <a:r>
              <a:rPr lang="en-US" sz="2000" dirty="0"/>
              <a:t>Limited </a:t>
            </a:r>
            <a:r>
              <a:rPr lang="en-US" sz="2000" dirty="0" smtClean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Trust and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Privacy and Regulation	</a:t>
            </a:r>
            <a:endParaRPr lang="en-IN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107382" y="3773504"/>
            <a:ext cx="426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Our Solution</a:t>
            </a:r>
            <a:r>
              <a:rPr lang="en-IN" sz="2400" dirty="0" smtClean="0">
                <a:solidFill>
                  <a:srgbClr val="0070C0"/>
                </a:solidFill>
              </a:rPr>
              <a:t>: -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simple Communication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Strong Data </a:t>
            </a:r>
            <a:r>
              <a:rPr lang="en-IN" dirty="0" smtClean="0"/>
              <a:t>Security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Support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Continuous </a:t>
            </a:r>
            <a:r>
              <a:rPr lang="en-IN" dirty="0" smtClean="0"/>
              <a:t>Updates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9314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774" y="1179965"/>
            <a:ext cx="48241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Technologies Used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Languages</a:t>
            </a:r>
            <a:r>
              <a:rPr lang="en-IN" sz="2000" dirty="0"/>
              <a:t>: Python, JavaScript (Node.js)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Frameworks: </a:t>
            </a:r>
            <a:r>
              <a:rPr lang="en-IN" sz="2000" dirty="0"/>
              <a:t>Rasa/</a:t>
            </a:r>
            <a:r>
              <a:rPr lang="en-IN" sz="2000" dirty="0" err="1"/>
              <a:t>Dialogflow</a:t>
            </a:r>
            <a:r>
              <a:rPr lang="en-IN" sz="2000" dirty="0"/>
              <a:t> (NLP), Hugging Face (</a:t>
            </a:r>
            <a:r>
              <a:rPr lang="en-IN" sz="2000" dirty="0" err="1"/>
              <a:t>mBERT</a:t>
            </a:r>
            <a:r>
              <a:rPr lang="en-IN" sz="2000" dirty="0"/>
              <a:t>/XLM-R), </a:t>
            </a:r>
            <a:r>
              <a:rPr lang="en-IN" sz="2000" dirty="0" err="1"/>
              <a:t>FastAPI</a:t>
            </a:r>
            <a:r>
              <a:rPr lang="en-IN" sz="2000" dirty="0"/>
              <a:t>/Flask (backend)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Databases:</a:t>
            </a:r>
            <a:r>
              <a:rPr lang="en-IN" sz="2000" dirty="0"/>
              <a:t> PostgreSQL, </a:t>
            </a:r>
            <a:r>
              <a:rPr lang="en-IN" sz="2000" dirty="0" err="1"/>
              <a:t>Redis</a:t>
            </a:r>
            <a:endParaRPr lang="en-IN" sz="2000" dirty="0"/>
          </a:p>
          <a:p>
            <a:endParaRPr lang="en-IN" sz="20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Methodology </a:t>
            </a:r>
            <a:r>
              <a:rPr lang="en-IN" sz="2400" b="1" dirty="0">
                <a:solidFill>
                  <a:srgbClr val="0070C0"/>
                </a:solidFill>
              </a:rPr>
              <a:t>and Implementation</a:t>
            </a:r>
            <a:r>
              <a:rPr lang="en-IN" dirty="0"/>
              <a:t>: -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Requirement </a:t>
            </a:r>
            <a:r>
              <a:rPr lang="en-IN" sz="2000" dirty="0"/>
              <a:t>Analysis &amp; </a:t>
            </a:r>
            <a:r>
              <a:rPr lang="en-IN" sz="2000" dirty="0" smtClean="0"/>
              <a:t>Development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Integration </a:t>
            </a:r>
            <a:r>
              <a:rPr lang="en-IN" sz="2000" dirty="0"/>
              <a:t>&amp; </a:t>
            </a:r>
            <a:r>
              <a:rPr lang="en-IN" sz="2000" dirty="0" smtClean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Deployment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Monitoring </a:t>
            </a:r>
            <a:r>
              <a:rPr lang="en-IN" sz="2000" dirty="0"/>
              <a:t>&amp; Improvement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248"/>
          <a:stretch/>
        </p:blipFill>
        <p:spPr>
          <a:xfrm>
            <a:off x="5628516" y="919741"/>
            <a:ext cx="5317410" cy="529849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421926" y="4164058"/>
            <a:ext cx="304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20% rise in awareness.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accuracy.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657826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Feasibility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Technically achievable.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Works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 smartphones and feature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phone.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Cost-effective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socially impactful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>
              <a:defRPr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Viability: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Low-cost deployment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sustainable.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20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4709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5725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5517" y="1658896"/>
            <a:ext cx="951159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the spread of false health information.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health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languages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Tracks user health over time.(avoid unnecessary hospital visits)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Saves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 and cost.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smart, fast, and easy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bot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helps people stay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3165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/>
              <a:t>I</a:t>
            </a:r>
            <a:r>
              <a:rPr lang="en-US" b="1" dirty="0" err="1" smtClean="0"/>
              <a:t>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7536" y="3551722"/>
            <a:ext cx="9760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4715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Impact </a:t>
            </a:r>
            <a:r>
              <a:rPr lang="en-US" b="1" dirty="0" err="1" smtClean="0">
                <a:solidFill>
                  <a:schemeClr val="tx1"/>
                </a:solidFill>
              </a:rPr>
              <a:t>Ignitors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59451"/>
            <a:ext cx="1043057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AI </a:t>
            </a:r>
            <a:r>
              <a:rPr lang="en-IN" sz="2400" dirty="0" err="1"/>
              <a:t>chatbots</a:t>
            </a:r>
            <a:r>
              <a:rPr lang="en-IN" sz="2400" dirty="0"/>
              <a:t> improve health awareness and vaccination rates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Multilingual </a:t>
            </a:r>
            <a:r>
              <a:rPr lang="en-IN" sz="2400" dirty="0"/>
              <a:t>NLP (</a:t>
            </a:r>
            <a:r>
              <a:rPr lang="en-IN" sz="2400" dirty="0" err="1"/>
              <a:t>mBERT</a:t>
            </a:r>
            <a:r>
              <a:rPr lang="en-IN" sz="2400" dirty="0"/>
              <a:t>/XLM-R) supports local languages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Integration </a:t>
            </a:r>
            <a:r>
              <a:rPr lang="en-IN" sz="2400" dirty="0"/>
              <a:t>with government health data ensures accuracy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USSD/IVR </a:t>
            </a:r>
            <a:r>
              <a:rPr lang="en-IN" sz="2400" dirty="0"/>
              <a:t>or SMS-based alerts reach users without internet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dirty="0" smtClean="0"/>
          </a:p>
          <a:p>
            <a:r>
              <a:rPr lang="en-IN" sz="2800" b="1" dirty="0" smtClean="0">
                <a:solidFill>
                  <a:srgbClr val="0070C0"/>
                </a:solidFill>
              </a:rPr>
              <a:t>References</a:t>
            </a:r>
            <a:r>
              <a:rPr lang="en-IN" sz="2800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Bibault</a:t>
            </a:r>
            <a:r>
              <a:rPr lang="en-IN" sz="2400" dirty="0" smtClean="0"/>
              <a:t> </a:t>
            </a:r>
            <a:r>
              <a:rPr lang="en-IN" sz="2400" dirty="0"/>
              <a:t>et al., “</a:t>
            </a:r>
            <a:r>
              <a:rPr lang="en-IN" sz="2400" dirty="0" smtClean="0"/>
              <a:t>Chat bots </a:t>
            </a:r>
            <a:r>
              <a:rPr lang="en-IN" sz="2400" dirty="0"/>
              <a:t>in healthcare: A review.” NPJ Digital Medicine,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Miner </a:t>
            </a:r>
            <a:r>
              <a:rPr lang="en-IN" sz="2400" dirty="0"/>
              <a:t>et al., </a:t>
            </a:r>
            <a:r>
              <a:rPr lang="en-IN" sz="2400" dirty="0" smtClean="0"/>
              <a:t>“</a:t>
            </a:r>
            <a:r>
              <a:rPr lang="en-IN" sz="2400" dirty="0"/>
              <a:t>Smartphone-based AI interventions for health promotion.” JMIR, </a:t>
            </a:r>
            <a:r>
              <a:rPr lang="en-IN" sz="2400" dirty="0" smtClean="0"/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Devlin </a:t>
            </a:r>
            <a:r>
              <a:rPr lang="en-IN" sz="2400" dirty="0"/>
              <a:t>et al., “BERT: Pre-training of Deep Bidirectional Transformers.”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Conneau</a:t>
            </a:r>
            <a:r>
              <a:rPr lang="en-IN" sz="2400" dirty="0" smtClean="0"/>
              <a:t> </a:t>
            </a:r>
            <a:r>
              <a:rPr lang="en-IN" sz="2400" dirty="0"/>
              <a:t>et al., “XLM-R: Cross-lingual Language Model </a:t>
            </a:r>
            <a:r>
              <a:rPr lang="en-IN" sz="2400" dirty="0" err="1"/>
              <a:t>Pretraining</a:t>
            </a:r>
            <a:r>
              <a:rPr lang="en-IN" sz="2400" dirty="0"/>
              <a:t>.” 2020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8049</TotalTime>
  <Words>423</Words>
  <Application>Microsoft Office PowerPoint</Application>
  <PresentationFormat>Widescreen</PresentationFormat>
  <Paragraphs>98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JB</cp:lastModifiedBy>
  <cp:revision>177</cp:revision>
  <dcterms:created xsi:type="dcterms:W3CDTF">2013-12-12T18:46:50Z</dcterms:created>
  <dcterms:modified xsi:type="dcterms:W3CDTF">2025-09-18T08:11:56Z</dcterms:modified>
  <cp:category/>
</cp:coreProperties>
</file>