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4FDA8B-6603-4D5A-B179-B72891214416}" v="60" dt="2021-06-29T23:52:48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jie Li" userId="46eb2a2a-a5c8-4ca5-905c-cf3f2fc5f3b3" providerId="ADAL" clId="{3D4FDA8B-6603-4D5A-B179-B72891214416}"/>
    <pc:docChg chg="undo redo custSel addSld modSld">
      <pc:chgData name="Yijie Li" userId="46eb2a2a-a5c8-4ca5-905c-cf3f2fc5f3b3" providerId="ADAL" clId="{3D4FDA8B-6603-4D5A-B179-B72891214416}" dt="2021-06-30T08:40:58.573" v="4877" actId="255"/>
      <pc:docMkLst>
        <pc:docMk/>
      </pc:docMkLst>
      <pc:sldChg chg="addSp delSp modSp new mod setBg delDesignElem modNotesTx">
        <pc:chgData name="Yijie Li" userId="46eb2a2a-a5c8-4ca5-905c-cf3f2fc5f3b3" providerId="ADAL" clId="{3D4FDA8B-6603-4D5A-B179-B72891214416}" dt="2021-06-29T18:59:44.318" v="888"/>
        <pc:sldMkLst>
          <pc:docMk/>
          <pc:sldMk cId="2376835270" sldId="256"/>
        </pc:sldMkLst>
        <pc:spChg chg="mod">
          <ac:chgData name="Yijie Li" userId="46eb2a2a-a5c8-4ca5-905c-cf3f2fc5f3b3" providerId="ADAL" clId="{3D4FDA8B-6603-4D5A-B179-B72891214416}" dt="2021-06-29T18:20:52.636" v="35" actId="2711"/>
          <ac:spMkLst>
            <pc:docMk/>
            <pc:sldMk cId="2376835270" sldId="256"/>
            <ac:spMk id="2" creationId="{D30BC0AF-9BBF-48BC-BE7B-52067F2FDC7E}"/>
          </ac:spMkLst>
        </pc:spChg>
        <pc:spChg chg="mod">
          <ac:chgData name="Yijie Li" userId="46eb2a2a-a5c8-4ca5-905c-cf3f2fc5f3b3" providerId="ADAL" clId="{3D4FDA8B-6603-4D5A-B179-B72891214416}" dt="2021-06-29T18:20:05.745" v="8" actId="26606"/>
          <ac:spMkLst>
            <pc:docMk/>
            <pc:sldMk cId="2376835270" sldId="256"/>
            <ac:spMk id="3" creationId="{B6F16456-96B9-4F22-821E-BA9FA42693F7}"/>
          </ac:spMkLst>
        </pc:spChg>
        <pc:spChg chg="add del">
          <ac:chgData name="Yijie Li" userId="46eb2a2a-a5c8-4ca5-905c-cf3f2fc5f3b3" providerId="ADAL" clId="{3D4FDA8B-6603-4D5A-B179-B72891214416}" dt="2021-06-29T18:20:03.333" v="5" actId="26606"/>
          <ac:spMkLst>
            <pc:docMk/>
            <pc:sldMk cId="2376835270" sldId="256"/>
            <ac:spMk id="71" creationId="{87CC2527-562A-4F69-B487-4371E5B243E7}"/>
          </ac:spMkLst>
        </pc:spChg>
        <pc:spChg chg="add del">
          <ac:chgData name="Yijie Li" userId="46eb2a2a-a5c8-4ca5-905c-cf3f2fc5f3b3" providerId="ADAL" clId="{3D4FDA8B-6603-4D5A-B179-B72891214416}" dt="2021-06-29T18:59:44.318" v="888"/>
          <ac:spMkLst>
            <pc:docMk/>
            <pc:sldMk cId="2376835270" sldId="256"/>
            <ac:spMk id="75" creationId="{04357C93-F0CB-4A1C-8F77-4E9063789819}"/>
          </ac:spMkLst>
        </pc:spChg>
        <pc:spChg chg="add del">
          <ac:chgData name="Yijie Li" userId="46eb2a2a-a5c8-4ca5-905c-cf3f2fc5f3b3" providerId="ADAL" clId="{3D4FDA8B-6603-4D5A-B179-B72891214416}" dt="2021-06-29T18:59:44.318" v="888"/>
          <ac:spMkLst>
            <pc:docMk/>
            <pc:sldMk cId="2376835270" sldId="256"/>
            <ac:spMk id="77" creationId="{90F533E9-6690-41A8-A372-4C6C622D028D}"/>
          </ac:spMkLst>
        </pc:spChg>
        <pc:spChg chg="add del">
          <ac:chgData name="Yijie Li" userId="46eb2a2a-a5c8-4ca5-905c-cf3f2fc5f3b3" providerId="ADAL" clId="{3D4FDA8B-6603-4D5A-B179-B72891214416}" dt="2021-06-29T18:59:44.318" v="888"/>
          <ac:spMkLst>
            <pc:docMk/>
            <pc:sldMk cId="2376835270" sldId="256"/>
            <ac:spMk id="1028" creationId="{E45B1D5C-0827-4AF0-8186-11FC5A8B8B92}"/>
          </ac:spMkLst>
        </pc:spChg>
        <pc:spChg chg="add del">
          <ac:chgData name="Yijie Li" userId="46eb2a2a-a5c8-4ca5-905c-cf3f2fc5f3b3" providerId="ADAL" clId="{3D4FDA8B-6603-4D5A-B179-B72891214416}" dt="2021-06-29T18:59:44.318" v="888"/>
          <ac:spMkLst>
            <pc:docMk/>
            <pc:sldMk cId="2376835270" sldId="256"/>
            <ac:spMk id="1029" creationId="{99413ED5-9ED4-4772-BCE4-2BCAE6B12E35}"/>
          </ac:spMkLst>
        </pc:spChg>
        <pc:picChg chg="add mod ord">
          <ac:chgData name="Yijie Li" userId="46eb2a2a-a5c8-4ca5-905c-cf3f2fc5f3b3" providerId="ADAL" clId="{3D4FDA8B-6603-4D5A-B179-B72891214416}" dt="2021-06-29T18:20:05.745" v="8" actId="26606"/>
          <ac:picMkLst>
            <pc:docMk/>
            <pc:sldMk cId="2376835270" sldId="256"/>
            <ac:picMk id="1026" creationId="{CB54EFC6-B3C4-4D22-8EDB-77A1CEC2F395}"/>
          </ac:picMkLst>
        </pc:picChg>
        <pc:cxnChg chg="add del">
          <ac:chgData name="Yijie Li" userId="46eb2a2a-a5c8-4ca5-905c-cf3f2fc5f3b3" providerId="ADAL" clId="{3D4FDA8B-6603-4D5A-B179-B72891214416}" dt="2021-06-29T18:20:03.333" v="5" actId="26606"/>
          <ac:cxnSpMkLst>
            <pc:docMk/>
            <pc:sldMk cId="2376835270" sldId="256"/>
            <ac:cxnSpMk id="73" creationId="{BCDAEC91-5BCE-4B55-9CC0-43EF94CB734B}"/>
          </ac:cxnSpMkLst>
        </pc:cxnChg>
      </pc:sldChg>
      <pc:sldChg chg="addSp delSp modSp new mod">
        <pc:chgData name="Yijie Li" userId="46eb2a2a-a5c8-4ca5-905c-cf3f2fc5f3b3" providerId="ADAL" clId="{3D4FDA8B-6603-4D5A-B179-B72891214416}" dt="2021-06-29T19:07:50.069" v="1060" actId="255"/>
        <pc:sldMkLst>
          <pc:docMk/>
          <pc:sldMk cId="608188830" sldId="257"/>
        </pc:sldMkLst>
        <pc:spChg chg="mod">
          <ac:chgData name="Yijie Li" userId="46eb2a2a-a5c8-4ca5-905c-cf3f2fc5f3b3" providerId="ADAL" clId="{3D4FDA8B-6603-4D5A-B179-B72891214416}" dt="2021-06-29T19:07:39.615" v="1058" actId="113"/>
          <ac:spMkLst>
            <pc:docMk/>
            <pc:sldMk cId="608188830" sldId="257"/>
            <ac:spMk id="2" creationId="{B05F5133-28D9-46B7-A5BD-A204DDC33398}"/>
          </ac:spMkLst>
        </pc:spChg>
        <pc:spChg chg="del mod">
          <ac:chgData name="Yijie Li" userId="46eb2a2a-a5c8-4ca5-905c-cf3f2fc5f3b3" providerId="ADAL" clId="{3D4FDA8B-6603-4D5A-B179-B72891214416}" dt="2021-06-29T18:23:13.831" v="63" actId="478"/>
          <ac:spMkLst>
            <pc:docMk/>
            <pc:sldMk cId="608188830" sldId="257"/>
            <ac:spMk id="3" creationId="{AEBD7D12-30ED-46A2-9FFB-7211BC7655A8}"/>
          </ac:spMkLst>
        </pc:spChg>
        <pc:spChg chg="add mod">
          <ac:chgData name="Yijie Li" userId="46eb2a2a-a5c8-4ca5-905c-cf3f2fc5f3b3" providerId="ADAL" clId="{3D4FDA8B-6603-4D5A-B179-B72891214416}" dt="2021-06-29T19:07:46.265" v="1059" actId="255"/>
          <ac:spMkLst>
            <pc:docMk/>
            <pc:sldMk cId="608188830" sldId="257"/>
            <ac:spMk id="4" creationId="{BB713E3E-3526-4267-83A0-AD80C2B44295}"/>
          </ac:spMkLst>
        </pc:spChg>
        <pc:spChg chg="add mod">
          <ac:chgData name="Yijie Li" userId="46eb2a2a-a5c8-4ca5-905c-cf3f2fc5f3b3" providerId="ADAL" clId="{3D4FDA8B-6603-4D5A-B179-B72891214416}" dt="2021-06-29T19:07:50.069" v="1060" actId="255"/>
          <ac:spMkLst>
            <pc:docMk/>
            <pc:sldMk cId="608188830" sldId="257"/>
            <ac:spMk id="5" creationId="{38F2282F-52FF-4C51-95B2-D48569E0EDDC}"/>
          </ac:spMkLst>
        </pc:spChg>
        <pc:spChg chg="add mod">
          <ac:chgData name="Yijie Li" userId="46eb2a2a-a5c8-4ca5-905c-cf3f2fc5f3b3" providerId="ADAL" clId="{3D4FDA8B-6603-4D5A-B179-B72891214416}" dt="2021-06-29T18:59:43.772" v="886" actId="1076"/>
          <ac:spMkLst>
            <pc:docMk/>
            <pc:sldMk cId="608188830" sldId="257"/>
            <ac:spMk id="8" creationId="{D2F1109C-3C5A-4AC8-8928-7078939108AA}"/>
          </ac:spMkLst>
        </pc:spChg>
        <pc:spChg chg="add mod">
          <ac:chgData name="Yijie Li" userId="46eb2a2a-a5c8-4ca5-905c-cf3f2fc5f3b3" providerId="ADAL" clId="{3D4FDA8B-6603-4D5A-B179-B72891214416}" dt="2021-06-29T18:59:42.210" v="881" actId="1076"/>
          <ac:spMkLst>
            <pc:docMk/>
            <pc:sldMk cId="608188830" sldId="257"/>
            <ac:spMk id="12" creationId="{2CA1733A-F59C-4EB6-93F9-6E8AA63B9F23}"/>
          </ac:spMkLst>
        </pc:spChg>
        <pc:picChg chg="add mod">
          <ac:chgData name="Yijie Li" userId="46eb2a2a-a5c8-4ca5-905c-cf3f2fc5f3b3" providerId="ADAL" clId="{3D4FDA8B-6603-4D5A-B179-B72891214416}" dt="2021-06-29T18:59:43.172" v="884" actId="1076"/>
          <ac:picMkLst>
            <pc:docMk/>
            <pc:sldMk cId="608188830" sldId="257"/>
            <ac:picMk id="7" creationId="{B9AFB7CC-AFBF-4F0A-AD2F-04AF1CE7957F}"/>
          </ac:picMkLst>
        </pc:picChg>
        <pc:picChg chg="add mod">
          <ac:chgData name="Yijie Li" userId="46eb2a2a-a5c8-4ca5-905c-cf3f2fc5f3b3" providerId="ADAL" clId="{3D4FDA8B-6603-4D5A-B179-B72891214416}" dt="2021-06-29T18:59:44.024" v="887" actId="1076"/>
          <ac:picMkLst>
            <pc:docMk/>
            <pc:sldMk cId="608188830" sldId="257"/>
            <ac:picMk id="2050" creationId="{315FB314-DF67-4A4B-966E-DD9EB309567E}"/>
          </ac:picMkLst>
        </pc:picChg>
        <pc:picChg chg="add del mod">
          <ac:chgData name="Yijie Li" userId="46eb2a2a-a5c8-4ca5-905c-cf3f2fc5f3b3" providerId="ADAL" clId="{3D4FDA8B-6603-4D5A-B179-B72891214416}" dt="2021-06-29T18:28:36.727" v="394" actId="478"/>
          <ac:picMkLst>
            <pc:docMk/>
            <pc:sldMk cId="608188830" sldId="257"/>
            <ac:picMk id="2052" creationId="{810B3C50-C72A-4316-9A89-ADD5B698F36F}"/>
          </ac:picMkLst>
        </pc:picChg>
        <pc:picChg chg="add del mod">
          <ac:chgData name="Yijie Li" userId="46eb2a2a-a5c8-4ca5-905c-cf3f2fc5f3b3" providerId="ADAL" clId="{3D4FDA8B-6603-4D5A-B179-B72891214416}" dt="2021-06-29T18:28:58.431" v="402"/>
          <ac:picMkLst>
            <pc:docMk/>
            <pc:sldMk cId="608188830" sldId="257"/>
            <ac:picMk id="2054" creationId="{0635017F-7FD8-404F-B579-5E211BAE5488}"/>
          </ac:picMkLst>
        </pc:picChg>
      </pc:sldChg>
      <pc:sldChg chg="addSp delSp modSp new mod setBg">
        <pc:chgData name="Yijie Li" userId="46eb2a2a-a5c8-4ca5-905c-cf3f2fc5f3b3" providerId="ADAL" clId="{3D4FDA8B-6603-4D5A-B179-B72891214416}" dt="2021-06-29T19:28:55.423" v="2183" actId="108"/>
        <pc:sldMkLst>
          <pc:docMk/>
          <pc:sldMk cId="835313724" sldId="258"/>
        </pc:sldMkLst>
        <pc:spChg chg="add del mod">
          <ac:chgData name="Yijie Li" userId="46eb2a2a-a5c8-4ca5-905c-cf3f2fc5f3b3" providerId="ADAL" clId="{3D4FDA8B-6603-4D5A-B179-B72891214416}" dt="2021-06-29T18:38:44.619" v="586" actId="478"/>
          <ac:spMkLst>
            <pc:docMk/>
            <pc:sldMk cId="835313724" sldId="258"/>
            <ac:spMk id="2" creationId="{8504A0E3-D78D-4E58-AD18-76F201A0CCB8}"/>
          </ac:spMkLst>
        </pc:spChg>
        <pc:spChg chg="add del mod">
          <ac:chgData name="Yijie Li" userId="46eb2a2a-a5c8-4ca5-905c-cf3f2fc5f3b3" providerId="ADAL" clId="{3D4FDA8B-6603-4D5A-B179-B72891214416}" dt="2021-06-29T18:38:46.238" v="587" actId="478"/>
          <ac:spMkLst>
            <pc:docMk/>
            <pc:sldMk cId="835313724" sldId="258"/>
            <ac:spMk id="3" creationId="{B93D6C1C-CF84-4540-B731-DBCD4D01C61C}"/>
          </ac:spMkLst>
        </pc:spChg>
        <pc:spChg chg="add del mod">
          <ac:chgData name="Yijie Li" userId="46eb2a2a-a5c8-4ca5-905c-cf3f2fc5f3b3" providerId="ADAL" clId="{3D4FDA8B-6603-4D5A-B179-B72891214416}" dt="2021-06-29T18:38:13.625" v="571" actId="767"/>
          <ac:spMkLst>
            <pc:docMk/>
            <pc:sldMk cId="835313724" sldId="258"/>
            <ac:spMk id="4" creationId="{FB6D66BB-ED19-4105-9B1A-6B0FDEF308FB}"/>
          </ac:spMkLst>
        </pc:spChg>
        <pc:spChg chg="add del mod">
          <ac:chgData name="Yijie Li" userId="46eb2a2a-a5c8-4ca5-905c-cf3f2fc5f3b3" providerId="ADAL" clId="{3D4FDA8B-6603-4D5A-B179-B72891214416}" dt="2021-06-29T18:38:13.327" v="570" actId="767"/>
          <ac:spMkLst>
            <pc:docMk/>
            <pc:sldMk cId="835313724" sldId="258"/>
            <ac:spMk id="5" creationId="{9D6DAB47-8A62-4004-A83B-BFCEDDDB4140}"/>
          </ac:spMkLst>
        </pc:spChg>
        <pc:spChg chg="add del mod">
          <ac:chgData name="Yijie Li" userId="46eb2a2a-a5c8-4ca5-905c-cf3f2fc5f3b3" providerId="ADAL" clId="{3D4FDA8B-6603-4D5A-B179-B72891214416}" dt="2021-06-29T18:38:47.176" v="588" actId="478"/>
          <ac:spMkLst>
            <pc:docMk/>
            <pc:sldMk cId="835313724" sldId="258"/>
            <ac:spMk id="7" creationId="{5B28E0CA-C9A1-43A0-B803-0E7AC211671D}"/>
          </ac:spMkLst>
        </pc:spChg>
        <pc:spChg chg="add mod ord">
          <ac:chgData name="Yijie Li" userId="46eb2a2a-a5c8-4ca5-905c-cf3f2fc5f3b3" providerId="ADAL" clId="{3D4FDA8B-6603-4D5A-B179-B72891214416}" dt="2021-06-29T19:28:55.423" v="2183" actId="108"/>
          <ac:spMkLst>
            <pc:docMk/>
            <pc:sldMk cId="835313724" sldId="258"/>
            <ac:spMk id="8" creationId="{EFAF3625-06CB-4FD4-9B8E-4368B78A5EF4}"/>
          </ac:spMkLst>
        </pc:spChg>
        <pc:spChg chg="add mod">
          <ac:chgData name="Yijie Li" userId="46eb2a2a-a5c8-4ca5-905c-cf3f2fc5f3b3" providerId="ADAL" clId="{3D4FDA8B-6603-4D5A-B179-B72891214416}" dt="2021-06-29T19:28:54.625" v="2182" actId="108"/>
          <ac:spMkLst>
            <pc:docMk/>
            <pc:sldMk cId="835313724" sldId="258"/>
            <ac:spMk id="9" creationId="{24A07FE8-53FB-4F2F-9BF4-07545E4978A1}"/>
          </ac:spMkLst>
        </pc:spChg>
        <pc:spChg chg="add del">
          <ac:chgData name="Yijie Li" userId="46eb2a2a-a5c8-4ca5-905c-cf3f2fc5f3b3" providerId="ADAL" clId="{3D4FDA8B-6603-4D5A-B179-B72891214416}" dt="2021-06-29T18:59:56.776" v="890" actId="26606"/>
          <ac:spMkLst>
            <pc:docMk/>
            <pc:sldMk cId="835313724" sldId="258"/>
            <ac:spMk id="14" creationId="{C27D7A02-907B-496F-BA7E-AA3780733CA7}"/>
          </ac:spMkLst>
        </pc:spChg>
        <pc:spChg chg="add del">
          <ac:chgData name="Yijie Li" userId="46eb2a2a-a5c8-4ca5-905c-cf3f2fc5f3b3" providerId="ADAL" clId="{3D4FDA8B-6603-4D5A-B179-B72891214416}" dt="2021-06-29T18:59:56.776" v="890" actId="26606"/>
          <ac:spMkLst>
            <pc:docMk/>
            <pc:sldMk cId="835313724" sldId="258"/>
            <ac:spMk id="16" creationId="{0FBA5268-0AE7-4CAD-9537-D0EB09E76406}"/>
          </ac:spMkLst>
        </pc:spChg>
        <pc:spChg chg="add del">
          <ac:chgData name="Yijie Li" userId="46eb2a2a-a5c8-4ca5-905c-cf3f2fc5f3b3" providerId="ADAL" clId="{3D4FDA8B-6603-4D5A-B179-B72891214416}" dt="2021-06-29T18:59:56.776" v="890" actId="26606"/>
          <ac:spMkLst>
            <pc:docMk/>
            <pc:sldMk cId="835313724" sldId="258"/>
            <ac:spMk id="18" creationId="{088D065B-39DA-4077-B9CF-E489CE4C0169}"/>
          </ac:spMkLst>
        </pc:spChg>
        <pc:spChg chg="add del">
          <ac:chgData name="Yijie Li" userId="46eb2a2a-a5c8-4ca5-905c-cf3f2fc5f3b3" providerId="ADAL" clId="{3D4FDA8B-6603-4D5A-B179-B72891214416}" dt="2021-06-29T18:59:57.371" v="892" actId="26606"/>
          <ac:spMkLst>
            <pc:docMk/>
            <pc:sldMk cId="835313724" sldId="258"/>
            <ac:spMk id="20" creationId="{DA2C7802-C2E0-4218-8F89-8DD7CCD2CD1C}"/>
          </ac:spMkLst>
        </pc:spChg>
        <pc:spChg chg="add del">
          <ac:chgData name="Yijie Li" userId="46eb2a2a-a5c8-4ca5-905c-cf3f2fc5f3b3" providerId="ADAL" clId="{3D4FDA8B-6603-4D5A-B179-B72891214416}" dt="2021-06-29T18:59:57.371" v="892" actId="26606"/>
          <ac:spMkLst>
            <pc:docMk/>
            <pc:sldMk cId="835313724" sldId="258"/>
            <ac:spMk id="21" creationId="{88294908-8B00-4F58-BBBA-20F71A40AA9E}"/>
          </ac:spMkLst>
        </pc:spChg>
        <pc:spChg chg="add del">
          <ac:chgData name="Yijie Li" userId="46eb2a2a-a5c8-4ca5-905c-cf3f2fc5f3b3" providerId="ADAL" clId="{3D4FDA8B-6603-4D5A-B179-B72891214416}" dt="2021-06-29T18:59:57.371" v="892" actId="26606"/>
          <ac:spMkLst>
            <pc:docMk/>
            <pc:sldMk cId="835313724" sldId="258"/>
            <ac:spMk id="22" creationId="{A6D7111A-21E5-4EE9-8A78-10E5530F0116}"/>
          </ac:spMkLst>
        </pc:spChg>
        <pc:spChg chg="add del">
          <ac:chgData name="Yijie Li" userId="46eb2a2a-a5c8-4ca5-905c-cf3f2fc5f3b3" providerId="ADAL" clId="{3D4FDA8B-6603-4D5A-B179-B72891214416}" dt="2021-06-29T18:59:57.371" v="892" actId="26606"/>
          <ac:spMkLst>
            <pc:docMk/>
            <pc:sldMk cId="835313724" sldId="258"/>
            <ac:spMk id="23" creationId="{4364C879-1404-4203-8E9D-CC5DE0A621A2}"/>
          </ac:spMkLst>
        </pc:spChg>
        <pc:spChg chg="add del">
          <ac:chgData name="Yijie Li" userId="46eb2a2a-a5c8-4ca5-905c-cf3f2fc5f3b3" providerId="ADAL" clId="{3D4FDA8B-6603-4D5A-B179-B72891214416}" dt="2021-06-29T18:59:57.371" v="892" actId="26606"/>
          <ac:spMkLst>
            <pc:docMk/>
            <pc:sldMk cId="835313724" sldId="258"/>
            <ac:spMk id="24" creationId="{A3969E80-A77B-49FC-9122-D89AFD5EE118}"/>
          </ac:spMkLst>
        </pc:spChg>
        <pc:spChg chg="add del">
          <ac:chgData name="Yijie Li" userId="46eb2a2a-a5c8-4ca5-905c-cf3f2fc5f3b3" providerId="ADAL" clId="{3D4FDA8B-6603-4D5A-B179-B72891214416}" dt="2021-06-29T18:59:57.371" v="892" actId="26606"/>
          <ac:spMkLst>
            <pc:docMk/>
            <pc:sldMk cId="835313724" sldId="258"/>
            <ac:spMk id="25" creationId="{84617302-4B0D-4351-A6BB-6F0930D943AC}"/>
          </ac:spMkLst>
        </pc:spChg>
        <pc:spChg chg="add del">
          <ac:chgData name="Yijie Li" userId="46eb2a2a-a5c8-4ca5-905c-cf3f2fc5f3b3" providerId="ADAL" clId="{3D4FDA8B-6603-4D5A-B179-B72891214416}" dt="2021-06-29T18:59:57.371" v="892" actId="26606"/>
          <ac:spMkLst>
            <pc:docMk/>
            <pc:sldMk cId="835313724" sldId="258"/>
            <ac:spMk id="26" creationId="{1849CA57-76BD-4CF2-80BA-D7A46A01B7B1}"/>
          </ac:spMkLst>
        </pc:spChg>
        <pc:spChg chg="add del">
          <ac:chgData name="Yijie Li" userId="46eb2a2a-a5c8-4ca5-905c-cf3f2fc5f3b3" providerId="ADAL" clId="{3D4FDA8B-6603-4D5A-B179-B72891214416}" dt="2021-06-29T18:59:57.371" v="892" actId="26606"/>
          <ac:spMkLst>
            <pc:docMk/>
            <pc:sldMk cId="835313724" sldId="258"/>
            <ac:spMk id="28" creationId="{35E9085E-E730-4768-83D4-6CB7E9897153}"/>
          </ac:spMkLst>
        </pc:spChg>
        <pc:spChg chg="add del">
          <ac:chgData name="Yijie Li" userId="46eb2a2a-a5c8-4ca5-905c-cf3f2fc5f3b3" providerId="ADAL" clId="{3D4FDA8B-6603-4D5A-B179-B72891214416}" dt="2021-06-29T18:59:57.371" v="892" actId="26606"/>
          <ac:spMkLst>
            <pc:docMk/>
            <pc:sldMk cId="835313724" sldId="258"/>
            <ac:spMk id="30" creationId="{973272FE-A474-4CAE-8CA2-BCC8B476C3F4}"/>
          </ac:spMkLst>
        </pc:spChg>
        <pc:spChg chg="add del">
          <ac:chgData name="Yijie Li" userId="46eb2a2a-a5c8-4ca5-905c-cf3f2fc5f3b3" providerId="ADAL" clId="{3D4FDA8B-6603-4D5A-B179-B72891214416}" dt="2021-06-29T18:59:57.371" v="892" actId="26606"/>
          <ac:spMkLst>
            <pc:docMk/>
            <pc:sldMk cId="835313724" sldId="258"/>
            <ac:spMk id="32" creationId="{E07981EA-05A6-437C-88D7-B377B92B031D}"/>
          </ac:spMkLst>
        </pc:spChg>
        <pc:spChg chg="add del">
          <ac:chgData name="Yijie Li" userId="46eb2a2a-a5c8-4ca5-905c-cf3f2fc5f3b3" providerId="ADAL" clId="{3D4FDA8B-6603-4D5A-B179-B72891214416}" dt="2021-06-29T18:59:57.371" v="892" actId="26606"/>
          <ac:spMkLst>
            <pc:docMk/>
            <pc:sldMk cId="835313724" sldId="258"/>
            <ac:spMk id="34" creationId="{15E3C750-986E-4769-B1AE-49289FBEE757}"/>
          </ac:spMkLst>
        </pc:spChg>
        <pc:spChg chg="add del">
          <ac:chgData name="Yijie Li" userId="46eb2a2a-a5c8-4ca5-905c-cf3f2fc5f3b3" providerId="ADAL" clId="{3D4FDA8B-6603-4D5A-B179-B72891214416}" dt="2021-06-29T19:28:54.337" v="2181" actId="26606"/>
          <ac:spMkLst>
            <pc:docMk/>
            <pc:sldMk cId="835313724" sldId="258"/>
            <ac:spMk id="36" creationId="{C3862298-AF85-4572-BED3-52E573EBD410}"/>
          </ac:spMkLst>
        </pc:spChg>
        <pc:spChg chg="add del">
          <ac:chgData name="Yijie Li" userId="46eb2a2a-a5c8-4ca5-905c-cf3f2fc5f3b3" providerId="ADAL" clId="{3D4FDA8B-6603-4D5A-B179-B72891214416}" dt="2021-06-29T19:28:54.337" v="2181" actId="26606"/>
          <ac:spMkLst>
            <pc:docMk/>
            <pc:sldMk cId="835313724" sldId="258"/>
            <ac:spMk id="37" creationId="{1C897582-CB19-41B5-9426-8BD7BD008256}"/>
          </ac:spMkLst>
        </pc:spChg>
        <pc:spChg chg="add del">
          <ac:chgData name="Yijie Li" userId="46eb2a2a-a5c8-4ca5-905c-cf3f2fc5f3b3" providerId="ADAL" clId="{3D4FDA8B-6603-4D5A-B179-B72891214416}" dt="2021-06-29T19:28:54.337" v="2181" actId="26606"/>
          <ac:spMkLst>
            <pc:docMk/>
            <pc:sldMk cId="835313724" sldId="258"/>
            <ac:spMk id="38" creationId="{0E7066FC-B004-4B5A-B02B-599B51EF3221}"/>
          </ac:spMkLst>
        </pc:spChg>
        <pc:spChg chg="add del">
          <ac:chgData name="Yijie Li" userId="46eb2a2a-a5c8-4ca5-905c-cf3f2fc5f3b3" providerId="ADAL" clId="{3D4FDA8B-6603-4D5A-B179-B72891214416}" dt="2021-06-29T19:28:13.764" v="2168" actId="26606"/>
          <ac:spMkLst>
            <pc:docMk/>
            <pc:sldMk cId="835313724" sldId="258"/>
            <ac:spMk id="40" creationId="{12516CFA-65A7-4E78-BAF2-F437E0567C8B}"/>
          </ac:spMkLst>
        </pc:spChg>
        <pc:spChg chg="add del">
          <ac:chgData name="Yijie Li" userId="46eb2a2a-a5c8-4ca5-905c-cf3f2fc5f3b3" providerId="ADAL" clId="{3D4FDA8B-6603-4D5A-B179-B72891214416}" dt="2021-06-29T19:28:13.764" v="2168" actId="26606"/>
          <ac:spMkLst>
            <pc:docMk/>
            <pc:sldMk cId="835313724" sldId="258"/>
            <ac:spMk id="41" creationId="{64583843-30E4-4091-87E1-A4A4965105EA}"/>
          </ac:spMkLst>
        </pc:spChg>
        <pc:spChg chg="add del">
          <ac:chgData name="Yijie Li" userId="46eb2a2a-a5c8-4ca5-905c-cf3f2fc5f3b3" providerId="ADAL" clId="{3D4FDA8B-6603-4D5A-B179-B72891214416}" dt="2021-06-29T19:27:41.540" v="2163" actId="26606"/>
          <ac:spMkLst>
            <pc:docMk/>
            <pc:sldMk cId="835313724" sldId="258"/>
            <ac:spMk id="43" creationId="{12516CFA-65A7-4E78-BAF2-F437E0567C8B}"/>
          </ac:spMkLst>
        </pc:spChg>
        <pc:spChg chg="add del">
          <ac:chgData name="Yijie Li" userId="46eb2a2a-a5c8-4ca5-905c-cf3f2fc5f3b3" providerId="ADAL" clId="{3D4FDA8B-6603-4D5A-B179-B72891214416}" dt="2021-06-29T19:28:54.337" v="2181" actId="26606"/>
          <ac:spMkLst>
            <pc:docMk/>
            <pc:sldMk cId="835313724" sldId="258"/>
            <ac:spMk id="44" creationId="{12516CFA-65A7-4E78-BAF2-F437E0567C8B}"/>
          </ac:spMkLst>
        </pc:spChg>
        <pc:spChg chg="add del">
          <ac:chgData name="Yijie Li" userId="46eb2a2a-a5c8-4ca5-905c-cf3f2fc5f3b3" providerId="ADAL" clId="{3D4FDA8B-6603-4D5A-B179-B72891214416}" dt="2021-06-29T19:27:41.540" v="2163" actId="26606"/>
          <ac:spMkLst>
            <pc:docMk/>
            <pc:sldMk cId="835313724" sldId="258"/>
            <ac:spMk id="45" creationId="{64583843-30E4-4091-87E1-A4A4965105EA}"/>
          </ac:spMkLst>
        </pc:spChg>
        <pc:spChg chg="add del">
          <ac:chgData name="Yijie Li" userId="46eb2a2a-a5c8-4ca5-905c-cf3f2fc5f3b3" providerId="ADAL" clId="{3D4FDA8B-6603-4D5A-B179-B72891214416}" dt="2021-06-29T19:28:54.337" v="2181" actId="26606"/>
          <ac:spMkLst>
            <pc:docMk/>
            <pc:sldMk cId="835313724" sldId="258"/>
            <ac:spMk id="46" creationId="{64583843-30E4-4091-87E1-A4A4965105EA}"/>
          </ac:spMkLst>
        </pc:spChg>
        <pc:grpChg chg="add del">
          <ac:chgData name="Yijie Li" userId="46eb2a2a-a5c8-4ca5-905c-cf3f2fc5f3b3" providerId="ADAL" clId="{3D4FDA8B-6603-4D5A-B179-B72891214416}" dt="2021-06-29T19:28:13.764" v="2168" actId="26606"/>
          <ac:grpSpMkLst>
            <pc:docMk/>
            <pc:sldMk cId="835313724" sldId="258"/>
            <ac:grpSpMk id="42" creationId="{AE0D2D7F-1DF5-4798-9E63-A71E2D15886B}"/>
          </ac:grpSpMkLst>
        </pc:grpChg>
        <pc:grpChg chg="add del">
          <ac:chgData name="Yijie Li" userId="46eb2a2a-a5c8-4ca5-905c-cf3f2fc5f3b3" providerId="ADAL" clId="{3D4FDA8B-6603-4D5A-B179-B72891214416}" dt="2021-06-29T19:27:41.540" v="2163" actId="26606"/>
          <ac:grpSpMkLst>
            <pc:docMk/>
            <pc:sldMk cId="835313724" sldId="258"/>
            <ac:grpSpMk id="47" creationId="{AE0D2D7F-1DF5-4798-9E63-A71E2D15886B}"/>
          </ac:grpSpMkLst>
        </pc:grpChg>
        <pc:grpChg chg="add del">
          <ac:chgData name="Yijie Li" userId="46eb2a2a-a5c8-4ca5-905c-cf3f2fc5f3b3" providerId="ADAL" clId="{3D4FDA8B-6603-4D5A-B179-B72891214416}" dt="2021-06-29T19:28:54.337" v="2181" actId="26606"/>
          <ac:grpSpMkLst>
            <pc:docMk/>
            <pc:sldMk cId="835313724" sldId="258"/>
            <ac:grpSpMk id="52" creationId="{AE0D2D7F-1DF5-4798-9E63-A71E2D15886B}"/>
          </ac:grpSpMkLst>
        </pc:grpChg>
        <pc:grpChg chg="add del">
          <ac:chgData name="Yijie Li" userId="46eb2a2a-a5c8-4ca5-905c-cf3f2fc5f3b3" providerId="ADAL" clId="{3D4FDA8B-6603-4D5A-B179-B72891214416}" dt="2021-06-29T19:27:41.540" v="2163" actId="26606"/>
          <ac:grpSpMkLst>
            <pc:docMk/>
            <pc:sldMk cId="835313724" sldId="258"/>
            <ac:grpSpMk id="53" creationId="{E7D4F600-F737-4482-BC99-1E1FFC82630C}"/>
          </ac:grpSpMkLst>
        </pc:grpChg>
        <pc:grpChg chg="add del">
          <ac:chgData name="Yijie Li" userId="46eb2a2a-a5c8-4ca5-905c-cf3f2fc5f3b3" providerId="ADAL" clId="{3D4FDA8B-6603-4D5A-B179-B72891214416}" dt="2021-06-29T19:28:54.337" v="2181" actId="26606"/>
          <ac:grpSpMkLst>
            <pc:docMk/>
            <pc:sldMk cId="835313724" sldId="258"/>
            <ac:grpSpMk id="58" creationId="{E7D4F600-F737-4482-BC99-1E1FFC82630C}"/>
          </ac:grpSpMkLst>
        </pc:grpChg>
        <pc:grpChg chg="add del">
          <ac:chgData name="Yijie Li" userId="46eb2a2a-a5c8-4ca5-905c-cf3f2fc5f3b3" providerId="ADAL" clId="{3D4FDA8B-6603-4D5A-B179-B72891214416}" dt="2021-06-29T19:28:13.764" v="2168" actId="26606"/>
          <ac:grpSpMkLst>
            <pc:docMk/>
            <pc:sldMk cId="835313724" sldId="258"/>
            <ac:grpSpMk id="59" creationId="{E7D4F600-F737-4482-BC99-1E1FFC82630C}"/>
          </ac:grpSpMkLst>
        </pc:grpChg>
      </pc:sldChg>
      <pc:sldChg chg="addSp delSp modSp new mod setBg">
        <pc:chgData name="Yijie Li" userId="46eb2a2a-a5c8-4ca5-905c-cf3f2fc5f3b3" providerId="ADAL" clId="{3D4FDA8B-6603-4D5A-B179-B72891214416}" dt="2021-06-29T19:28:39.885" v="2174"/>
        <pc:sldMkLst>
          <pc:docMk/>
          <pc:sldMk cId="4024175796" sldId="259"/>
        </pc:sldMkLst>
        <pc:spChg chg="mod">
          <ac:chgData name="Yijie Li" userId="46eb2a2a-a5c8-4ca5-905c-cf3f2fc5f3b3" providerId="ADAL" clId="{3D4FDA8B-6603-4D5A-B179-B72891214416}" dt="2021-06-29T19:14:15.040" v="1586" actId="1076"/>
          <ac:spMkLst>
            <pc:docMk/>
            <pc:sldMk cId="4024175796" sldId="259"/>
            <ac:spMk id="2" creationId="{07249C9C-B414-47CE-8B76-4E9C8A2059CC}"/>
          </ac:spMkLst>
        </pc:spChg>
        <pc:spChg chg="del">
          <ac:chgData name="Yijie Li" userId="46eb2a2a-a5c8-4ca5-905c-cf3f2fc5f3b3" providerId="ADAL" clId="{3D4FDA8B-6603-4D5A-B179-B72891214416}" dt="2021-06-29T19:06:14.595" v="1051" actId="26606"/>
          <ac:spMkLst>
            <pc:docMk/>
            <pc:sldMk cId="4024175796" sldId="259"/>
            <ac:spMk id="3" creationId="{D4606B37-F7A1-470B-B734-873DEAB5EAB1}"/>
          </ac:spMkLst>
        </pc:spChg>
        <pc:spChg chg="add mod">
          <ac:chgData name="Yijie Li" userId="46eb2a2a-a5c8-4ca5-905c-cf3f2fc5f3b3" providerId="ADAL" clId="{3D4FDA8B-6603-4D5A-B179-B72891214416}" dt="2021-06-29T19:28:39.885" v="2174"/>
          <ac:spMkLst>
            <pc:docMk/>
            <pc:sldMk cId="4024175796" sldId="259"/>
            <ac:spMk id="4" creationId="{8F85F2D8-57E2-4BE1-828D-31E2581B285B}"/>
          </ac:spMkLst>
        </pc:spChg>
        <pc:spChg chg="add">
          <ac:chgData name="Yijie Li" userId="46eb2a2a-a5c8-4ca5-905c-cf3f2fc5f3b3" providerId="ADAL" clId="{3D4FDA8B-6603-4D5A-B179-B72891214416}" dt="2021-06-29T19:06:14.595" v="1051" actId="26606"/>
          <ac:spMkLst>
            <pc:docMk/>
            <pc:sldMk cId="4024175796" sldId="259"/>
            <ac:spMk id="10" creationId="{65219498-D544-41AC-98FE-8F956EF66A62}"/>
          </ac:spMkLst>
        </pc:spChg>
        <pc:spChg chg="add">
          <ac:chgData name="Yijie Li" userId="46eb2a2a-a5c8-4ca5-905c-cf3f2fc5f3b3" providerId="ADAL" clId="{3D4FDA8B-6603-4D5A-B179-B72891214416}" dt="2021-06-29T19:06:14.595" v="1051" actId="26606"/>
          <ac:spMkLst>
            <pc:docMk/>
            <pc:sldMk cId="4024175796" sldId="259"/>
            <ac:spMk id="12" creationId="{F500DBFC-17A9-4E0A-AEE2-A49F9AEEF0FD}"/>
          </ac:spMkLst>
        </pc:spChg>
        <pc:grpChg chg="add">
          <ac:chgData name="Yijie Li" userId="46eb2a2a-a5c8-4ca5-905c-cf3f2fc5f3b3" providerId="ADAL" clId="{3D4FDA8B-6603-4D5A-B179-B72891214416}" dt="2021-06-29T19:06:14.595" v="1051" actId="26606"/>
          <ac:grpSpMkLst>
            <pc:docMk/>
            <pc:sldMk cId="4024175796" sldId="259"/>
            <ac:grpSpMk id="14" creationId="{D74613BB-817C-4C4F-8A24-4936F2F064C0}"/>
          </ac:grpSpMkLst>
        </pc:grpChg>
        <pc:picChg chg="add">
          <ac:chgData name="Yijie Li" userId="46eb2a2a-a5c8-4ca5-905c-cf3f2fc5f3b3" providerId="ADAL" clId="{3D4FDA8B-6603-4D5A-B179-B72891214416}" dt="2021-06-29T19:06:14.595" v="1051" actId="26606"/>
          <ac:picMkLst>
            <pc:docMk/>
            <pc:sldMk cId="4024175796" sldId="259"/>
            <ac:picMk id="7" creationId="{B515AF01-1C87-4C80-A681-253441DDCEB2}"/>
          </ac:picMkLst>
        </pc:picChg>
      </pc:sldChg>
      <pc:sldChg chg="addSp delSp modSp new mod setBg">
        <pc:chgData name="Yijie Li" userId="46eb2a2a-a5c8-4ca5-905c-cf3f2fc5f3b3" providerId="ADAL" clId="{3D4FDA8B-6603-4D5A-B179-B72891214416}" dt="2021-06-29T19:28:16.620" v="2170" actId="26606"/>
        <pc:sldMkLst>
          <pc:docMk/>
          <pc:sldMk cId="2020960815" sldId="260"/>
        </pc:sldMkLst>
        <pc:spChg chg="mod">
          <ac:chgData name="Yijie Li" userId="46eb2a2a-a5c8-4ca5-905c-cf3f2fc5f3b3" providerId="ADAL" clId="{3D4FDA8B-6603-4D5A-B179-B72891214416}" dt="2021-06-29T19:28:16.620" v="2170" actId="26606"/>
          <ac:spMkLst>
            <pc:docMk/>
            <pc:sldMk cId="2020960815" sldId="260"/>
            <ac:spMk id="2" creationId="{ADAACC5E-9BE6-4EE7-BD3F-DDC9EDBDE00B}"/>
          </ac:spMkLst>
        </pc:spChg>
        <pc:spChg chg="add del mod">
          <ac:chgData name="Yijie Li" userId="46eb2a2a-a5c8-4ca5-905c-cf3f2fc5f3b3" providerId="ADAL" clId="{3D4FDA8B-6603-4D5A-B179-B72891214416}" dt="2021-06-29T19:28:16.620" v="2170" actId="26606"/>
          <ac:spMkLst>
            <pc:docMk/>
            <pc:sldMk cId="2020960815" sldId="260"/>
            <ac:spMk id="3" creationId="{43F1A50B-F58D-49EE-8F5E-6761F61E4E67}"/>
          </ac:spMkLst>
        </pc:spChg>
        <pc:spChg chg="add del">
          <ac:chgData name="Yijie Li" userId="46eb2a2a-a5c8-4ca5-905c-cf3f2fc5f3b3" providerId="ADAL" clId="{3D4FDA8B-6603-4D5A-B179-B72891214416}" dt="2021-06-29T19:26:12.737" v="2145" actId="26606"/>
          <ac:spMkLst>
            <pc:docMk/>
            <pc:sldMk cId="2020960815" sldId="260"/>
            <ac:spMk id="8" creationId="{43F1A50B-F58D-49EE-8F5E-6761F61E4E67}"/>
          </ac:spMkLst>
        </pc:spChg>
        <pc:spChg chg="add del">
          <ac:chgData name="Yijie Li" userId="46eb2a2a-a5c8-4ca5-905c-cf3f2fc5f3b3" providerId="ADAL" clId="{3D4FDA8B-6603-4D5A-B179-B72891214416}" dt="2021-06-29T19:26:12.737" v="2145" actId="26606"/>
          <ac:spMkLst>
            <pc:docMk/>
            <pc:sldMk cId="2020960815" sldId="260"/>
            <ac:spMk id="9" creationId="{79BB35BC-D5C2-4C8B-A22A-A71E6191913B}"/>
          </ac:spMkLst>
        </pc:spChg>
        <pc:spChg chg="add del">
          <ac:chgData name="Yijie Li" userId="46eb2a2a-a5c8-4ca5-905c-cf3f2fc5f3b3" providerId="ADAL" clId="{3D4FDA8B-6603-4D5A-B179-B72891214416}" dt="2021-06-29T19:28:16.620" v="2170" actId="26606"/>
          <ac:spMkLst>
            <pc:docMk/>
            <pc:sldMk cId="2020960815" sldId="260"/>
            <ac:spMk id="10" creationId="{C13EF075-D4EF-4929-ADBC-91B27DA19955}"/>
          </ac:spMkLst>
        </pc:spChg>
        <pc:spChg chg="add del">
          <ac:chgData name="Yijie Li" userId="46eb2a2a-a5c8-4ca5-905c-cf3f2fc5f3b3" providerId="ADAL" clId="{3D4FDA8B-6603-4D5A-B179-B72891214416}" dt="2021-06-29T19:28:16.620" v="2170" actId="26606"/>
          <ac:spMkLst>
            <pc:docMk/>
            <pc:sldMk cId="2020960815" sldId="260"/>
            <ac:spMk id="11" creationId="{18873D23-2DCF-4B31-A009-95721C06E8E1}"/>
          </ac:spMkLst>
        </pc:spChg>
        <pc:spChg chg="add del">
          <ac:chgData name="Yijie Li" userId="46eb2a2a-a5c8-4ca5-905c-cf3f2fc5f3b3" providerId="ADAL" clId="{3D4FDA8B-6603-4D5A-B179-B72891214416}" dt="2021-06-29T19:28:16.620" v="2170" actId="26606"/>
          <ac:spMkLst>
            <pc:docMk/>
            <pc:sldMk cId="2020960815" sldId="260"/>
            <ac:spMk id="17" creationId="{43F1A50B-F58D-49EE-8F5E-6761F61E4E67}"/>
          </ac:spMkLst>
        </pc:spChg>
        <pc:grpChg chg="add del">
          <ac:chgData name="Yijie Li" userId="46eb2a2a-a5c8-4ca5-905c-cf3f2fc5f3b3" providerId="ADAL" clId="{3D4FDA8B-6603-4D5A-B179-B72891214416}" dt="2021-06-29T19:28:16.620" v="2170" actId="26606"/>
          <ac:grpSpMkLst>
            <pc:docMk/>
            <pc:sldMk cId="2020960815" sldId="260"/>
            <ac:grpSpMk id="12" creationId="{DAA26DFA-AAB2-4973-9C17-16D587C7B198}"/>
          </ac:grpSpMkLst>
        </pc:grpChg>
        <pc:graphicFrameChg chg="add del">
          <ac:chgData name="Yijie Li" userId="46eb2a2a-a5c8-4ca5-905c-cf3f2fc5f3b3" providerId="ADAL" clId="{3D4FDA8B-6603-4D5A-B179-B72891214416}" dt="2021-06-29T19:25:50.678" v="2143" actId="26606"/>
          <ac:graphicFrameMkLst>
            <pc:docMk/>
            <pc:sldMk cId="2020960815" sldId="260"/>
            <ac:graphicFrameMk id="5" creationId="{F4DEFDA7-455D-4D94-9FF7-1AAF557D32BE}"/>
          </ac:graphicFrameMkLst>
        </pc:graphicFrameChg>
        <pc:picChg chg="add del">
          <ac:chgData name="Yijie Li" userId="46eb2a2a-a5c8-4ca5-905c-cf3f2fc5f3b3" providerId="ADAL" clId="{3D4FDA8B-6603-4D5A-B179-B72891214416}" dt="2021-06-29T19:26:12.737" v="2145" actId="26606"/>
          <ac:picMkLst>
            <pc:docMk/>
            <pc:sldMk cId="2020960815" sldId="260"/>
            <ac:picMk id="7" creationId="{4CB574DA-0B78-408A-9610-29C2E8AAFF92}"/>
          </ac:picMkLst>
        </pc:picChg>
      </pc:sldChg>
      <pc:sldChg chg="modSp new mod">
        <pc:chgData name="Yijie Li" userId="46eb2a2a-a5c8-4ca5-905c-cf3f2fc5f3b3" providerId="ADAL" clId="{3D4FDA8B-6603-4D5A-B179-B72891214416}" dt="2021-06-29T19:36:16.589" v="2234" actId="20577"/>
        <pc:sldMkLst>
          <pc:docMk/>
          <pc:sldMk cId="2467333175" sldId="261"/>
        </pc:sldMkLst>
        <pc:spChg chg="mod">
          <ac:chgData name="Yijie Li" userId="46eb2a2a-a5c8-4ca5-905c-cf3f2fc5f3b3" providerId="ADAL" clId="{3D4FDA8B-6603-4D5A-B179-B72891214416}" dt="2021-06-29T19:29:15.008" v="2195" actId="20577"/>
          <ac:spMkLst>
            <pc:docMk/>
            <pc:sldMk cId="2467333175" sldId="261"/>
            <ac:spMk id="2" creationId="{1A99C505-39A3-4276-80F1-DB43D29F0A84}"/>
          </ac:spMkLst>
        </pc:spChg>
        <pc:spChg chg="mod">
          <ac:chgData name="Yijie Li" userId="46eb2a2a-a5c8-4ca5-905c-cf3f2fc5f3b3" providerId="ADAL" clId="{3D4FDA8B-6603-4D5A-B179-B72891214416}" dt="2021-06-29T19:36:16.589" v="2234" actId="20577"/>
          <ac:spMkLst>
            <pc:docMk/>
            <pc:sldMk cId="2467333175" sldId="261"/>
            <ac:spMk id="3" creationId="{C9E094F0-00A6-427E-B620-BC4840BBB780}"/>
          </ac:spMkLst>
        </pc:spChg>
      </pc:sldChg>
      <pc:sldChg chg="addSp delSp modSp new mod setBg">
        <pc:chgData name="Yijie Li" userId="46eb2a2a-a5c8-4ca5-905c-cf3f2fc5f3b3" providerId="ADAL" clId="{3D4FDA8B-6603-4D5A-B179-B72891214416}" dt="2021-06-29T22:51:43.319" v="3221" actId="1076"/>
        <pc:sldMkLst>
          <pc:docMk/>
          <pc:sldMk cId="1203006828" sldId="262"/>
        </pc:sldMkLst>
        <pc:spChg chg="mod">
          <ac:chgData name="Yijie Li" userId="46eb2a2a-a5c8-4ca5-905c-cf3f2fc5f3b3" providerId="ADAL" clId="{3D4FDA8B-6603-4D5A-B179-B72891214416}" dt="2021-06-29T22:50:40.733" v="3213" actId="26606"/>
          <ac:spMkLst>
            <pc:docMk/>
            <pc:sldMk cId="1203006828" sldId="262"/>
            <ac:spMk id="2" creationId="{11FB609D-4DC4-4E73-B68D-F94231AC6157}"/>
          </ac:spMkLst>
        </pc:spChg>
        <pc:spChg chg="mod">
          <ac:chgData name="Yijie Li" userId="46eb2a2a-a5c8-4ca5-905c-cf3f2fc5f3b3" providerId="ADAL" clId="{3D4FDA8B-6603-4D5A-B179-B72891214416}" dt="2021-06-29T22:50:40.733" v="3213" actId="26606"/>
          <ac:spMkLst>
            <pc:docMk/>
            <pc:sldMk cId="1203006828" sldId="262"/>
            <ac:spMk id="3" creationId="{2D705701-E96C-4A31-AF7A-647DACFE59DF}"/>
          </ac:spMkLst>
        </pc:spChg>
        <pc:spChg chg="add del">
          <ac:chgData name="Yijie Li" userId="46eb2a2a-a5c8-4ca5-905c-cf3f2fc5f3b3" providerId="ADAL" clId="{3D4FDA8B-6603-4D5A-B179-B72891214416}" dt="2021-06-29T22:50:40.733" v="3213" actId="26606"/>
          <ac:spMkLst>
            <pc:docMk/>
            <pc:sldMk cId="1203006828" sldId="262"/>
            <ac:spMk id="8" creationId="{889C5E17-24D0-4696-A3C5-A2261FB455FA}"/>
          </ac:spMkLst>
        </pc:spChg>
        <pc:spChg chg="add del">
          <ac:chgData name="Yijie Li" userId="46eb2a2a-a5c8-4ca5-905c-cf3f2fc5f3b3" providerId="ADAL" clId="{3D4FDA8B-6603-4D5A-B179-B72891214416}" dt="2021-06-29T22:50:40.733" v="3213" actId="26606"/>
          <ac:spMkLst>
            <pc:docMk/>
            <pc:sldMk cId="1203006828" sldId="262"/>
            <ac:spMk id="10" creationId="{6929B58F-2358-44CC-ACE5-EF1BD3C6C824}"/>
          </ac:spMkLst>
        </pc:spChg>
        <pc:spChg chg="add del">
          <ac:chgData name="Yijie Li" userId="46eb2a2a-a5c8-4ca5-905c-cf3f2fc5f3b3" providerId="ADAL" clId="{3D4FDA8B-6603-4D5A-B179-B72891214416}" dt="2021-06-29T22:49:11.363" v="3024" actId="22"/>
          <ac:spMkLst>
            <pc:docMk/>
            <pc:sldMk cId="1203006828" sldId="262"/>
            <ac:spMk id="11" creationId="{D3963A39-4972-47C4-B709-F02FF65EF46A}"/>
          </ac:spMkLst>
        </pc:spChg>
        <pc:spChg chg="add">
          <ac:chgData name="Yijie Li" userId="46eb2a2a-a5c8-4ca5-905c-cf3f2fc5f3b3" providerId="ADAL" clId="{3D4FDA8B-6603-4D5A-B179-B72891214416}" dt="2021-06-29T22:50:40.733" v="3213" actId="26606"/>
          <ac:spMkLst>
            <pc:docMk/>
            <pc:sldMk cId="1203006828" sldId="262"/>
            <ac:spMk id="71" creationId="{B6FACB3C-9069-4791-BC5C-0DB7CD19B853}"/>
          </ac:spMkLst>
        </pc:spChg>
        <pc:spChg chg="add">
          <ac:chgData name="Yijie Li" userId="46eb2a2a-a5c8-4ca5-905c-cf3f2fc5f3b3" providerId="ADAL" clId="{3D4FDA8B-6603-4D5A-B179-B72891214416}" dt="2021-06-29T22:50:40.733" v="3213" actId="26606"/>
          <ac:spMkLst>
            <pc:docMk/>
            <pc:sldMk cId="1203006828" sldId="262"/>
            <ac:spMk id="73" creationId="{71F2038E-D777-4B76-81DD-DD13EE91B9DD}"/>
          </ac:spMkLst>
        </pc:spChg>
        <pc:grpChg chg="add del">
          <ac:chgData name="Yijie Li" userId="46eb2a2a-a5c8-4ca5-905c-cf3f2fc5f3b3" providerId="ADAL" clId="{3D4FDA8B-6603-4D5A-B179-B72891214416}" dt="2021-06-29T22:50:40.733" v="3213" actId="26606"/>
          <ac:grpSpMkLst>
            <pc:docMk/>
            <pc:sldMk cId="1203006828" sldId="262"/>
            <ac:grpSpMk id="12" creationId="{09DA5303-A1AF-4830-806C-51FCD96188B7}"/>
          </ac:grpSpMkLst>
        </pc:grpChg>
        <pc:grpChg chg="add">
          <ac:chgData name="Yijie Li" userId="46eb2a2a-a5c8-4ca5-905c-cf3f2fc5f3b3" providerId="ADAL" clId="{3D4FDA8B-6603-4D5A-B179-B72891214416}" dt="2021-06-29T22:50:40.733" v="3213" actId="26606"/>
          <ac:grpSpMkLst>
            <pc:docMk/>
            <pc:sldMk cId="1203006828" sldId="262"/>
            <ac:grpSpMk id="75" creationId="{DD354807-230F-4402-B1B9-F733A8F1F190}"/>
          </ac:grpSpMkLst>
        </pc:grpChg>
        <pc:picChg chg="add mod ord">
          <ac:chgData name="Yijie Li" userId="46eb2a2a-a5c8-4ca5-905c-cf3f2fc5f3b3" providerId="ADAL" clId="{3D4FDA8B-6603-4D5A-B179-B72891214416}" dt="2021-06-29T22:51:43.319" v="3221" actId="1076"/>
          <ac:picMkLst>
            <pc:docMk/>
            <pc:sldMk cId="1203006828" sldId="262"/>
            <ac:picMk id="3074" creationId="{3F0258AB-2086-40D1-ACA5-568FD19EC0DA}"/>
          </ac:picMkLst>
        </pc:picChg>
      </pc:sldChg>
      <pc:sldChg chg="addSp modSp new mod setBg">
        <pc:chgData name="Yijie Li" userId="46eb2a2a-a5c8-4ca5-905c-cf3f2fc5f3b3" providerId="ADAL" clId="{3D4FDA8B-6603-4D5A-B179-B72891214416}" dt="2021-06-29T23:45:31.166" v="3493" actId="26606"/>
        <pc:sldMkLst>
          <pc:docMk/>
          <pc:sldMk cId="1107000340" sldId="263"/>
        </pc:sldMkLst>
        <pc:spChg chg="mod">
          <ac:chgData name="Yijie Li" userId="46eb2a2a-a5c8-4ca5-905c-cf3f2fc5f3b3" providerId="ADAL" clId="{3D4FDA8B-6603-4D5A-B179-B72891214416}" dt="2021-06-29T23:45:31.166" v="3493" actId="26606"/>
          <ac:spMkLst>
            <pc:docMk/>
            <pc:sldMk cId="1107000340" sldId="263"/>
            <ac:spMk id="2" creationId="{4A1E1BCC-E12B-4DDA-8776-93DCA397F061}"/>
          </ac:spMkLst>
        </pc:spChg>
        <pc:spChg chg="mod">
          <ac:chgData name="Yijie Li" userId="46eb2a2a-a5c8-4ca5-905c-cf3f2fc5f3b3" providerId="ADAL" clId="{3D4FDA8B-6603-4D5A-B179-B72891214416}" dt="2021-06-29T23:45:31.166" v="3493" actId="26606"/>
          <ac:spMkLst>
            <pc:docMk/>
            <pc:sldMk cId="1107000340" sldId="263"/>
            <ac:spMk id="3" creationId="{CC73E959-A67E-488E-931D-B675030A983D}"/>
          </ac:spMkLst>
        </pc:spChg>
        <pc:spChg chg="add">
          <ac:chgData name="Yijie Li" userId="46eb2a2a-a5c8-4ca5-905c-cf3f2fc5f3b3" providerId="ADAL" clId="{3D4FDA8B-6603-4D5A-B179-B72891214416}" dt="2021-06-29T23:45:31.166" v="3493" actId="26606"/>
          <ac:spMkLst>
            <pc:docMk/>
            <pc:sldMk cId="1107000340" sldId="263"/>
            <ac:spMk id="10" creationId="{B6FACB3C-9069-4791-BC5C-0DB7CD19B853}"/>
          </ac:spMkLst>
        </pc:spChg>
        <pc:spChg chg="add">
          <ac:chgData name="Yijie Li" userId="46eb2a2a-a5c8-4ca5-905c-cf3f2fc5f3b3" providerId="ADAL" clId="{3D4FDA8B-6603-4D5A-B179-B72891214416}" dt="2021-06-29T23:45:31.166" v="3493" actId="26606"/>
          <ac:spMkLst>
            <pc:docMk/>
            <pc:sldMk cId="1107000340" sldId="263"/>
            <ac:spMk id="12" creationId="{71F2038E-D777-4B76-81DD-DD13EE91B9DD}"/>
          </ac:spMkLst>
        </pc:spChg>
        <pc:grpChg chg="add">
          <ac:chgData name="Yijie Li" userId="46eb2a2a-a5c8-4ca5-905c-cf3f2fc5f3b3" providerId="ADAL" clId="{3D4FDA8B-6603-4D5A-B179-B72891214416}" dt="2021-06-29T23:45:31.166" v="3493" actId="26606"/>
          <ac:grpSpMkLst>
            <pc:docMk/>
            <pc:sldMk cId="1107000340" sldId="263"/>
            <ac:grpSpMk id="14" creationId="{DD354807-230F-4402-B1B9-F733A8F1F190}"/>
          </ac:grpSpMkLst>
        </pc:grpChg>
        <pc:picChg chg="add">
          <ac:chgData name="Yijie Li" userId="46eb2a2a-a5c8-4ca5-905c-cf3f2fc5f3b3" providerId="ADAL" clId="{3D4FDA8B-6603-4D5A-B179-B72891214416}" dt="2021-06-29T23:45:31.166" v="3493" actId="26606"/>
          <ac:picMkLst>
            <pc:docMk/>
            <pc:sldMk cId="1107000340" sldId="263"/>
            <ac:picMk id="7" creationId="{85E118D1-6CCA-4A45-8E6C-CF2152C588A9}"/>
          </ac:picMkLst>
        </pc:picChg>
      </pc:sldChg>
      <pc:sldChg chg="addSp delSp modSp new mod setBg">
        <pc:chgData name="Yijie Li" userId="46eb2a2a-a5c8-4ca5-905c-cf3f2fc5f3b3" providerId="ADAL" clId="{3D4FDA8B-6603-4D5A-B179-B72891214416}" dt="2021-06-29T23:52:53.631" v="4312" actId="26606"/>
        <pc:sldMkLst>
          <pc:docMk/>
          <pc:sldMk cId="413371385" sldId="264"/>
        </pc:sldMkLst>
        <pc:spChg chg="mod">
          <ac:chgData name="Yijie Li" userId="46eb2a2a-a5c8-4ca5-905c-cf3f2fc5f3b3" providerId="ADAL" clId="{3D4FDA8B-6603-4D5A-B179-B72891214416}" dt="2021-06-29T23:52:53.631" v="4312" actId="26606"/>
          <ac:spMkLst>
            <pc:docMk/>
            <pc:sldMk cId="413371385" sldId="264"/>
            <ac:spMk id="2" creationId="{63978667-6DCD-4867-B921-9B92ADF89BA0}"/>
          </ac:spMkLst>
        </pc:spChg>
        <pc:spChg chg="mod">
          <ac:chgData name="Yijie Li" userId="46eb2a2a-a5c8-4ca5-905c-cf3f2fc5f3b3" providerId="ADAL" clId="{3D4FDA8B-6603-4D5A-B179-B72891214416}" dt="2021-06-29T23:52:53.631" v="4312" actId="26606"/>
          <ac:spMkLst>
            <pc:docMk/>
            <pc:sldMk cId="413371385" sldId="264"/>
            <ac:spMk id="3" creationId="{F821E5CC-984B-4B85-BCD4-D056B388F315}"/>
          </ac:spMkLst>
        </pc:spChg>
        <pc:spChg chg="add del">
          <ac:chgData name="Yijie Li" userId="46eb2a2a-a5c8-4ca5-905c-cf3f2fc5f3b3" providerId="ADAL" clId="{3D4FDA8B-6603-4D5A-B179-B72891214416}" dt="2021-06-29T23:52:53.631" v="4312" actId="26606"/>
          <ac:spMkLst>
            <pc:docMk/>
            <pc:sldMk cId="413371385" sldId="264"/>
            <ac:spMk id="8" creationId="{D038248A-211C-4EEC-8401-C761B929FB52}"/>
          </ac:spMkLst>
        </pc:spChg>
        <pc:spChg chg="add del">
          <ac:chgData name="Yijie Li" userId="46eb2a2a-a5c8-4ca5-905c-cf3f2fc5f3b3" providerId="ADAL" clId="{3D4FDA8B-6603-4D5A-B179-B72891214416}" dt="2021-06-29T23:52:53.631" v="4312" actId="26606"/>
          <ac:spMkLst>
            <pc:docMk/>
            <pc:sldMk cId="413371385" sldId="264"/>
            <ac:spMk id="10" creationId="{C30A849F-66D9-40C8-BEC8-35AFF8F4568F}"/>
          </ac:spMkLst>
        </pc:spChg>
        <pc:spChg chg="add">
          <ac:chgData name="Yijie Li" userId="46eb2a2a-a5c8-4ca5-905c-cf3f2fc5f3b3" providerId="ADAL" clId="{3D4FDA8B-6603-4D5A-B179-B72891214416}" dt="2021-06-29T23:52:53.631" v="4312" actId="26606"/>
          <ac:spMkLst>
            <pc:docMk/>
            <pc:sldMk cId="413371385" sldId="264"/>
            <ac:spMk id="71" creationId="{1E020063-2385-44AC-BD67-258E1F0B9FCE}"/>
          </ac:spMkLst>
        </pc:spChg>
        <pc:spChg chg="add">
          <ac:chgData name="Yijie Li" userId="46eb2a2a-a5c8-4ca5-905c-cf3f2fc5f3b3" providerId="ADAL" clId="{3D4FDA8B-6603-4D5A-B179-B72891214416}" dt="2021-06-29T23:52:53.631" v="4312" actId="26606"/>
          <ac:spMkLst>
            <pc:docMk/>
            <pc:sldMk cId="413371385" sldId="264"/>
            <ac:spMk id="73" creationId="{7E014A0B-5338-4077-AFE9-A90D04D4492B}"/>
          </ac:spMkLst>
        </pc:spChg>
        <pc:grpChg chg="add del">
          <ac:chgData name="Yijie Li" userId="46eb2a2a-a5c8-4ca5-905c-cf3f2fc5f3b3" providerId="ADAL" clId="{3D4FDA8B-6603-4D5A-B179-B72891214416}" dt="2021-06-29T23:52:53.631" v="4312" actId="26606"/>
          <ac:grpSpMkLst>
            <pc:docMk/>
            <pc:sldMk cId="413371385" sldId="264"/>
            <ac:grpSpMk id="12" creationId="{04542298-A2B1-480F-A11C-A40EDD19B857}"/>
          </ac:grpSpMkLst>
        </pc:grpChg>
        <pc:grpChg chg="add del">
          <ac:chgData name="Yijie Li" userId="46eb2a2a-a5c8-4ca5-905c-cf3f2fc5f3b3" providerId="ADAL" clId="{3D4FDA8B-6603-4D5A-B179-B72891214416}" dt="2021-06-29T23:52:53.631" v="4312" actId="26606"/>
          <ac:grpSpMkLst>
            <pc:docMk/>
            <pc:sldMk cId="413371385" sldId="264"/>
            <ac:grpSpMk id="18" creationId="{2A5C9C35-2375-49EB-B99C-17C87D42FE7C}"/>
          </ac:grpSpMkLst>
        </pc:grpChg>
        <pc:grpChg chg="add">
          <ac:chgData name="Yijie Li" userId="46eb2a2a-a5c8-4ca5-905c-cf3f2fc5f3b3" providerId="ADAL" clId="{3D4FDA8B-6603-4D5A-B179-B72891214416}" dt="2021-06-29T23:52:53.631" v="4312" actId="26606"/>
          <ac:grpSpMkLst>
            <pc:docMk/>
            <pc:sldMk cId="413371385" sldId="264"/>
            <ac:grpSpMk id="75" creationId="{78127680-150F-4A90-9950-F66392578116}"/>
          </ac:grpSpMkLst>
        </pc:grpChg>
        <pc:grpChg chg="add">
          <ac:chgData name="Yijie Li" userId="46eb2a2a-a5c8-4ca5-905c-cf3f2fc5f3b3" providerId="ADAL" clId="{3D4FDA8B-6603-4D5A-B179-B72891214416}" dt="2021-06-29T23:52:53.631" v="4312" actId="26606"/>
          <ac:grpSpMkLst>
            <pc:docMk/>
            <pc:sldMk cId="413371385" sldId="264"/>
            <ac:grpSpMk id="81" creationId="{466920E5-8640-4C24-A775-8647637094A7}"/>
          </ac:grpSpMkLst>
        </pc:grpChg>
        <pc:picChg chg="add mod">
          <ac:chgData name="Yijie Li" userId="46eb2a2a-a5c8-4ca5-905c-cf3f2fc5f3b3" providerId="ADAL" clId="{3D4FDA8B-6603-4D5A-B179-B72891214416}" dt="2021-06-29T23:52:53.631" v="4312" actId="26606"/>
          <ac:picMkLst>
            <pc:docMk/>
            <pc:sldMk cId="413371385" sldId="264"/>
            <ac:picMk id="4098" creationId="{6042303A-751D-434C-BED7-98323BEEE340}"/>
          </ac:picMkLst>
        </pc:picChg>
      </pc:sldChg>
      <pc:sldChg chg="addSp modSp new mod setBg">
        <pc:chgData name="Yijie Li" userId="46eb2a2a-a5c8-4ca5-905c-cf3f2fc5f3b3" providerId="ADAL" clId="{3D4FDA8B-6603-4D5A-B179-B72891214416}" dt="2021-06-30T08:40:58.573" v="4877" actId="255"/>
        <pc:sldMkLst>
          <pc:docMk/>
          <pc:sldMk cId="1930261108" sldId="265"/>
        </pc:sldMkLst>
        <pc:spChg chg="mod">
          <ac:chgData name="Yijie Li" userId="46eb2a2a-a5c8-4ca5-905c-cf3f2fc5f3b3" providerId="ADAL" clId="{3D4FDA8B-6603-4D5A-B179-B72891214416}" dt="2021-06-30T08:40:47.712" v="4875" actId="26606"/>
          <ac:spMkLst>
            <pc:docMk/>
            <pc:sldMk cId="1930261108" sldId="265"/>
            <ac:spMk id="2" creationId="{2D41EB5A-2EEA-472E-8EA5-3D05BDADDE70}"/>
          </ac:spMkLst>
        </pc:spChg>
        <pc:spChg chg="mod">
          <ac:chgData name="Yijie Li" userId="46eb2a2a-a5c8-4ca5-905c-cf3f2fc5f3b3" providerId="ADAL" clId="{3D4FDA8B-6603-4D5A-B179-B72891214416}" dt="2021-06-30T08:40:58.573" v="4877" actId="255"/>
          <ac:spMkLst>
            <pc:docMk/>
            <pc:sldMk cId="1930261108" sldId="265"/>
            <ac:spMk id="3" creationId="{A0D2244F-DB66-46F1-8877-0243DF48B40C}"/>
          </ac:spMkLst>
        </pc:spChg>
        <pc:spChg chg="add">
          <ac:chgData name="Yijie Li" userId="46eb2a2a-a5c8-4ca5-905c-cf3f2fc5f3b3" providerId="ADAL" clId="{3D4FDA8B-6603-4D5A-B179-B72891214416}" dt="2021-06-30T08:40:47.712" v="4875" actId="26606"/>
          <ac:spMkLst>
            <pc:docMk/>
            <pc:sldMk cId="1930261108" sldId="265"/>
            <ac:spMk id="8" creationId="{4BC99CB9-DDAD-44A2-8A1C-E3AF4E72DF5C}"/>
          </ac:spMkLst>
        </pc:spChg>
        <pc:spChg chg="add">
          <ac:chgData name="Yijie Li" userId="46eb2a2a-a5c8-4ca5-905c-cf3f2fc5f3b3" providerId="ADAL" clId="{3D4FDA8B-6603-4D5A-B179-B72891214416}" dt="2021-06-30T08:40:47.712" v="4875" actId="26606"/>
          <ac:spMkLst>
            <pc:docMk/>
            <pc:sldMk cId="1930261108" sldId="265"/>
            <ac:spMk id="10" creationId="{64053CBF-3932-45FF-8285-EE5146085F3A}"/>
          </ac:spMkLst>
        </pc:spChg>
        <pc:grpChg chg="add">
          <ac:chgData name="Yijie Li" userId="46eb2a2a-a5c8-4ca5-905c-cf3f2fc5f3b3" providerId="ADAL" clId="{3D4FDA8B-6603-4D5A-B179-B72891214416}" dt="2021-06-30T08:40:47.712" v="4875" actId="26606"/>
          <ac:grpSpMkLst>
            <pc:docMk/>
            <pc:sldMk cId="1930261108" sldId="265"/>
            <ac:grpSpMk id="12" creationId="{2E751C04-BEA6-446B-A678-9C74819EBD4C}"/>
          </ac:grpSpMkLst>
        </pc:grpChg>
        <pc:grpChg chg="add">
          <ac:chgData name="Yijie Li" userId="46eb2a2a-a5c8-4ca5-905c-cf3f2fc5f3b3" providerId="ADAL" clId="{3D4FDA8B-6603-4D5A-B179-B72891214416}" dt="2021-06-30T08:40:47.712" v="4875" actId="26606"/>
          <ac:grpSpMkLst>
            <pc:docMk/>
            <pc:sldMk cId="1930261108" sldId="265"/>
            <ac:grpSpMk id="18" creationId="{B63ACBA3-DEFD-4C6D-BBA0-64468FA99C2D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8080A-4F9F-43F8-9839-418041C75098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0E648-F888-4D31-8F87-84FE2B73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8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0E648-F888-4D31-8F87-84FE2B7376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79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90E648-F888-4D31-8F87-84FE2B7376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2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7AA4-59A7-4545-A0A7-02CD1310F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747B6-4A8C-49C7-A5E9-B3A4E764F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A6AB0-B383-4729-94C3-B75CED11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AA7B-A5C4-4C8C-A940-4EBB9BF92343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5EB18-87BC-4302-8A35-1B1BA55F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BB7D3-0AC0-4562-9CD3-656C0DB5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15DB-8D3C-4883-9662-2FD63D6D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1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10FF-ACAC-4CF8-8D26-FF5CADA7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96CEC-2C36-4A8D-A197-AAE572BD6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0B5AA-A5E8-40A5-8F72-F0D0C443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AA7B-A5C4-4C8C-A940-4EBB9BF92343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47C73-FF72-4DA3-B59A-FC0846ED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54E70-678C-4B22-BEF7-E59AE6D0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15DB-8D3C-4883-9662-2FD63D6D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0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DE753-5818-40E2-8C42-61B140049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84783-A3DA-4532-A148-3EEA67683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B271A-3F91-4A8F-B65E-FF3A86EB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AA7B-A5C4-4C8C-A940-4EBB9BF92343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53DBC-2902-4EE8-974C-0E058C8D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D36C-7811-4D95-97BC-40FD255E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15DB-8D3C-4883-9662-2FD63D6D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AFB7-E99F-4F56-8EEF-9EFD25C5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1C3B1-B364-4362-9E78-664123BCA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6F296-DE14-447B-B3EC-FB3A13BB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AA7B-A5C4-4C8C-A940-4EBB9BF92343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3E4A7-8169-4205-96AA-B19BAD71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02F1F-82C5-4DCA-9B86-E5B73DC5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15DB-8D3C-4883-9662-2FD63D6D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3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0694-4F08-40B6-A1A9-BBDB8FF0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8920C-A357-4C2B-83D1-8ED227527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A885D-5837-4EAD-A951-5A7E1D01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AA7B-A5C4-4C8C-A940-4EBB9BF92343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1F9F7-26B9-419A-ADA3-C2A8CD44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862E8-4FE7-4F9F-A6E6-B763A69C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15DB-8D3C-4883-9662-2FD63D6D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4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D342-6801-4A67-B82D-7A6FCDDE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8972-0526-4C4A-A9E9-FFEC25343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810AA-F8B7-4936-A100-70F139985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BF6D7-422D-4686-9BBD-9712DFB6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AA7B-A5C4-4C8C-A940-4EBB9BF92343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4FE2F-F9F4-4F4B-B322-712DB951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7707-DC45-45E7-B1FF-8A7725C6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15DB-8D3C-4883-9662-2FD63D6D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9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796C-CA80-4BD9-8F61-BE00632C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76302-08D1-46E8-9528-DC1753C51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2EBFA-77E6-4F7B-B40C-0C5900B73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9465C-7F41-4936-9C77-4D905F7B3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66F2C-235D-4215-870F-FF8124D08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AE2FF-64CC-4B9A-A09A-05E4FB21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AA7B-A5C4-4C8C-A940-4EBB9BF92343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76795-9E0D-49C8-BC28-DAB3F2D5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FAC8A-7900-409A-A43B-1935B296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15DB-8D3C-4883-9662-2FD63D6D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1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81E6-A408-4893-BC44-0F3D4DF7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E5491-D919-44E3-980F-B9E287F4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AA7B-A5C4-4C8C-A940-4EBB9BF92343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D8B8F-B8EB-4E66-B068-6B3C0A2E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5603E-432C-45FB-B73F-C363D708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15DB-8D3C-4883-9662-2FD63D6D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8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93E93-231D-48BD-860D-DD219B4C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AA7B-A5C4-4C8C-A940-4EBB9BF92343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A8128-BB17-4E7B-B2BC-403115FA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C6357-D6B6-4DF5-BB88-AD4D1F29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15DB-8D3C-4883-9662-2FD63D6D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2BBE-E0ED-4A3A-B763-17D998CB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F918F-0C30-430D-A881-4CD5BED90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1550A-456C-4135-BD63-EF8D7C64D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FD53B-DAFF-402E-9BD4-D05ED9B2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AA7B-A5C4-4C8C-A940-4EBB9BF92343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B09A7-6B07-426E-B147-FC240A66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02146-4982-4080-9CE5-6AE447F8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15DB-8D3C-4883-9662-2FD63D6D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9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EAB8-DD9B-4D76-8E97-E0D44441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358E1-E828-4F59-BAE1-11C2AF4DF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DC14E-59B5-4496-9F8A-2695C2620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C1764-D874-41AC-A7F7-9A78F03A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AA7B-A5C4-4C8C-A940-4EBB9BF92343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095FE-DCA6-4D5F-9460-6F0B81F1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7659B-7FF7-41B3-8EB7-D6EAAF80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D15DB-8D3C-4883-9662-2FD63D6D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7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5109D-7B69-4957-9424-D10EA58E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EDC27-E3BA-40F9-891F-82BB0AEF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165A1-F5A7-424D-9D29-1EEDA28B9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2AA7B-A5C4-4C8C-A940-4EBB9BF92343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7392D-A342-4538-A8C6-149065B1A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423F9-2085-4E2D-8552-0955EA614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D15DB-8D3C-4883-9662-2FD63D6DE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2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BC0AF-9BBF-48BC-BE7B-52067F2FD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r>
              <a:rPr lang="en-US" sz="3700" dirty="0">
                <a:latin typeface="Arial Rounded MT Bold" panose="020F0704030504030204" pitchFamily="34" charset="0"/>
              </a:rPr>
              <a:t>I-Corps Deck 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16456-96B9-4F22-821E-BA9FA4269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7908" y="5086350"/>
            <a:ext cx="2446465" cy="1178298"/>
          </a:xfrm>
        </p:spPr>
        <p:txBody>
          <a:bodyPr>
            <a:normAutofit/>
          </a:bodyPr>
          <a:lstStyle/>
          <a:p>
            <a:pPr algn="l"/>
            <a:endParaRPr lang="en-US" sz="1600" dirty="0"/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54EFC6-B3C4-4D22-8EDB-77A1CEC2F3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722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35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41EB5A-2EEA-472E-8EA5-3D05BDAD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2244F-DB66-46F1-8877-0243DF48B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5"/>
            <a:ext cx="6182298" cy="2711613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Covid is ending but not for everyone, with many people </a:t>
            </a:r>
            <a:r>
              <a:rPr lang="en-US" altLang="zh-CN" sz="1600" dirty="0">
                <a:solidFill>
                  <a:schemeClr val="tx2"/>
                </a:solidFill>
              </a:rPr>
              <a:t>from</a:t>
            </a:r>
            <a:r>
              <a:rPr lang="en-US" sz="1600" dirty="0">
                <a:solidFill>
                  <a:schemeClr val="tx2"/>
                </a:solidFill>
              </a:rPr>
              <a:t> different communities still apprehensive about others not wearing a mask in public spaces, our product can fit into such market.</a:t>
            </a:r>
          </a:p>
          <a:p>
            <a:r>
              <a:rPr lang="en-US" sz="1600" dirty="0">
                <a:solidFill>
                  <a:schemeClr val="tx2"/>
                </a:solidFill>
              </a:rPr>
              <a:t>As future remains unpredictable, chances are there could be another pandemic or similar emergency.</a:t>
            </a:r>
          </a:p>
          <a:p>
            <a:r>
              <a:rPr lang="en-US" sz="1600" dirty="0">
                <a:solidFill>
                  <a:schemeClr val="tx2"/>
                </a:solidFill>
              </a:rPr>
              <a:t>To fit all use cases, our product can be easily tuned.</a:t>
            </a:r>
          </a:p>
          <a:p>
            <a:r>
              <a:rPr lang="en-US" sz="1600" dirty="0">
                <a:solidFill>
                  <a:schemeClr val="tx2"/>
                </a:solidFill>
              </a:rPr>
              <a:t>Compared to existing solutions, our product is cheaper, smaller, and safer</a:t>
            </a:r>
          </a:p>
          <a:p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026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5133-28D9-46B7-A5BD-A204DDC3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13E3E-3526-4267-83A0-AD80C2B44295}"/>
              </a:ext>
            </a:extLst>
          </p:cNvPr>
          <p:cNvSpPr txBox="1"/>
          <p:nvPr/>
        </p:nvSpPr>
        <p:spPr>
          <a:xfrm>
            <a:off x="2628900" y="1504948"/>
            <a:ext cx="346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(Body)"/>
              </a:rPr>
              <a:t>Alexander </a:t>
            </a:r>
            <a:r>
              <a:rPr lang="en-US" dirty="0" err="1">
                <a:latin typeface="Calibri (Body)"/>
              </a:rPr>
              <a:t>Mamishev</a:t>
            </a:r>
            <a:r>
              <a:rPr lang="en-US" dirty="0">
                <a:latin typeface="Calibri (Body)"/>
              </a:rPr>
              <a:t>, Project Supervisor,</a:t>
            </a:r>
          </a:p>
          <a:p>
            <a:r>
              <a:rPr lang="en-US" dirty="0">
                <a:latin typeface="Calibri (Body)"/>
              </a:rPr>
              <a:t>Professor at University of Washington ECE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2282F-52FF-4C51-95B2-D48569E0EDDC}"/>
              </a:ext>
            </a:extLst>
          </p:cNvPr>
          <p:cNvSpPr txBox="1"/>
          <p:nvPr/>
        </p:nvSpPr>
        <p:spPr>
          <a:xfrm>
            <a:off x="8715375" y="1504948"/>
            <a:ext cx="3286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(Body)"/>
              </a:rPr>
              <a:t>Yijie Li, </a:t>
            </a:r>
          </a:p>
          <a:p>
            <a:r>
              <a:rPr lang="en-US" dirty="0">
                <a:latin typeface="Calibri (Body)"/>
              </a:rPr>
              <a:t>Team Leader,</a:t>
            </a:r>
          </a:p>
          <a:p>
            <a:r>
              <a:rPr lang="en-US" dirty="0">
                <a:latin typeface="Calibri (Body)"/>
              </a:rPr>
              <a:t>Senior in Electrical Engineering at University of Washington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5FB314-DF67-4A4B-966E-DD9EB3095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60" y="1504949"/>
            <a:ext cx="1563316" cy="157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outdoor, sky, person, water&#10;&#10;Description automatically generated">
            <a:extLst>
              <a:ext uri="{FF2B5EF4-FFF2-40B4-BE49-F238E27FC236}">
                <a16:creationId xmlns:a16="http://schemas.microsoft.com/office/drawing/2014/main" id="{B9AFB7CC-AFBF-4F0A-AD2F-04AF1CE79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025" y="1504948"/>
            <a:ext cx="1574403" cy="15744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F1109C-3C5A-4AC8-8928-7078939108AA}"/>
              </a:ext>
            </a:extLst>
          </p:cNvPr>
          <p:cNvSpPr/>
          <p:nvPr/>
        </p:nvSpPr>
        <p:spPr>
          <a:xfrm>
            <a:off x="941760" y="3236471"/>
            <a:ext cx="1563316" cy="1574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holder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A1733A-F59C-4EB6-93F9-6E8AA63B9F23}"/>
              </a:ext>
            </a:extLst>
          </p:cNvPr>
          <p:cNvSpPr txBox="1"/>
          <p:nvPr/>
        </p:nvSpPr>
        <p:spPr>
          <a:xfrm>
            <a:off x="2628899" y="3236471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 holder</a:t>
            </a:r>
          </a:p>
        </p:txBody>
      </p:sp>
    </p:spTree>
    <p:extLst>
      <p:ext uri="{BB962C8B-B14F-4D97-AF65-F5344CB8AC3E}">
        <p14:creationId xmlns:p14="http://schemas.microsoft.com/office/powerpoint/2010/main" val="60818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3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15">
            <a:extLst>
              <a:ext uri="{FF2B5EF4-FFF2-40B4-BE49-F238E27FC236}">
                <a16:creationId xmlns:a16="http://schemas.microsoft.com/office/drawing/2014/main" id="{1C897582-CB19-41B5-9426-8BD7BD008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71106" cy="4631426"/>
          </a:xfrm>
          <a:custGeom>
            <a:avLst/>
            <a:gdLst>
              <a:gd name="connsiteX0" fmla="*/ 0 w 5471106"/>
              <a:gd name="connsiteY0" fmla="*/ 3301451 h 4631426"/>
              <a:gd name="connsiteX1" fmla="*/ 125703 w 5471106"/>
              <a:gd name="connsiteY1" fmla="*/ 3469551 h 4631426"/>
              <a:gd name="connsiteX2" fmla="*/ 584138 w 5471106"/>
              <a:gd name="connsiteY2" fmla="*/ 3917166 h 4631426"/>
              <a:gd name="connsiteX3" fmla="*/ 716463 w 5471106"/>
              <a:gd name="connsiteY3" fmla="*/ 4010064 h 4631426"/>
              <a:gd name="connsiteX4" fmla="*/ 705202 w 5471106"/>
              <a:gd name="connsiteY4" fmla="*/ 4016176 h 4631426"/>
              <a:gd name="connsiteX5" fmla="*/ 671370 w 5471106"/>
              <a:gd name="connsiteY5" fmla="*/ 4044091 h 4631426"/>
              <a:gd name="connsiteX6" fmla="*/ 656526 w 5471106"/>
              <a:gd name="connsiteY6" fmla="*/ 4066106 h 4631426"/>
              <a:gd name="connsiteX7" fmla="*/ 534490 w 5471106"/>
              <a:gd name="connsiteY7" fmla="*/ 3980431 h 4631426"/>
              <a:gd name="connsiteX8" fmla="*/ 63650 w 5471106"/>
              <a:gd name="connsiteY8" fmla="*/ 3520703 h 4631426"/>
              <a:gd name="connsiteX9" fmla="*/ 0 w 5471106"/>
              <a:gd name="connsiteY9" fmla="*/ 3435586 h 4631426"/>
              <a:gd name="connsiteX10" fmla="*/ 4933182 w 5471106"/>
              <a:gd name="connsiteY10" fmla="*/ 0 h 4631426"/>
              <a:gd name="connsiteX11" fmla="*/ 5027180 w 5471106"/>
              <a:gd name="connsiteY11" fmla="*/ 0 h 4631426"/>
              <a:gd name="connsiteX12" fmla="*/ 5102720 w 5471106"/>
              <a:gd name="connsiteY12" fmla="*/ 124342 h 4631426"/>
              <a:gd name="connsiteX13" fmla="*/ 5471106 w 5471106"/>
              <a:gd name="connsiteY13" fmla="*/ 1579210 h 4631426"/>
              <a:gd name="connsiteX14" fmla="*/ 2418889 w 5471106"/>
              <a:gd name="connsiteY14" fmla="*/ 4631426 h 4631426"/>
              <a:gd name="connsiteX15" fmla="*/ 1095627 w 5471106"/>
              <a:gd name="connsiteY15" fmla="*/ 4330445 h 4631426"/>
              <a:gd name="connsiteX16" fmla="*/ 1039194 w 5471106"/>
              <a:gd name="connsiteY16" fmla="*/ 4301325 h 4631426"/>
              <a:gd name="connsiteX17" fmla="*/ 1043650 w 5471106"/>
              <a:gd name="connsiteY17" fmla="*/ 4294717 h 4631426"/>
              <a:gd name="connsiteX18" fmla="*/ 1056970 w 5471106"/>
              <a:gd name="connsiteY18" fmla="*/ 4251806 h 4631426"/>
              <a:gd name="connsiteX19" fmla="*/ 1060016 w 5471106"/>
              <a:gd name="connsiteY19" fmla="*/ 4221593 h 4631426"/>
              <a:gd name="connsiteX20" fmla="*/ 1130491 w 5471106"/>
              <a:gd name="connsiteY20" fmla="*/ 4257958 h 4631426"/>
              <a:gd name="connsiteX21" fmla="*/ 2418889 w 5471106"/>
              <a:gd name="connsiteY21" fmla="*/ 4551009 h 4631426"/>
              <a:gd name="connsiteX22" fmla="*/ 5390689 w 5471106"/>
              <a:gd name="connsiteY22" fmla="*/ 1579210 h 4631426"/>
              <a:gd name="connsiteX23" fmla="*/ 5032009 w 5471106"/>
              <a:gd name="connsiteY23" fmla="*/ 162673 h 463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1106" h="4631426">
                <a:moveTo>
                  <a:pt x="0" y="3301451"/>
                </a:moveTo>
                <a:lnTo>
                  <a:pt x="125703" y="3469551"/>
                </a:lnTo>
                <a:cubicBezTo>
                  <a:pt x="261971" y="3634670"/>
                  <a:pt x="415728" y="3784820"/>
                  <a:pt x="584138" y="3917166"/>
                </a:cubicBezTo>
                <a:lnTo>
                  <a:pt x="716463" y="4010064"/>
                </a:lnTo>
                <a:lnTo>
                  <a:pt x="705202" y="4016176"/>
                </a:lnTo>
                <a:cubicBezTo>
                  <a:pt x="693040" y="4024393"/>
                  <a:pt x="681712" y="4033748"/>
                  <a:pt x="671370" y="4044091"/>
                </a:cubicBezTo>
                <a:lnTo>
                  <a:pt x="656526" y="4066106"/>
                </a:lnTo>
                <a:lnTo>
                  <a:pt x="534490" y="3980431"/>
                </a:lnTo>
                <a:cubicBezTo>
                  <a:pt x="361523" y="3844503"/>
                  <a:pt x="203605" y="3690290"/>
                  <a:pt x="63650" y="3520703"/>
                </a:cubicBezTo>
                <a:lnTo>
                  <a:pt x="0" y="3435586"/>
                </a:lnTo>
                <a:close/>
                <a:moveTo>
                  <a:pt x="4933182" y="0"/>
                </a:moveTo>
                <a:lnTo>
                  <a:pt x="5027180" y="0"/>
                </a:lnTo>
                <a:lnTo>
                  <a:pt x="5102720" y="124342"/>
                </a:lnTo>
                <a:cubicBezTo>
                  <a:pt x="5337656" y="556821"/>
                  <a:pt x="5471106" y="1052431"/>
                  <a:pt x="5471106" y="1579210"/>
                </a:cubicBezTo>
                <a:cubicBezTo>
                  <a:pt x="5471106" y="3264903"/>
                  <a:pt x="4104582" y="4631426"/>
                  <a:pt x="2418889" y="4631426"/>
                </a:cubicBezTo>
                <a:cubicBezTo>
                  <a:pt x="1944788" y="4631426"/>
                  <a:pt x="1495934" y="4523332"/>
                  <a:pt x="1095627" y="4330445"/>
                </a:cubicBezTo>
                <a:lnTo>
                  <a:pt x="1039194" y="4301325"/>
                </a:lnTo>
                <a:lnTo>
                  <a:pt x="1043650" y="4294717"/>
                </a:lnTo>
                <a:cubicBezTo>
                  <a:pt x="1049433" y="4281042"/>
                  <a:pt x="1053925" y="4266687"/>
                  <a:pt x="1056970" y="4251806"/>
                </a:cubicBezTo>
                <a:lnTo>
                  <a:pt x="1060016" y="4221593"/>
                </a:lnTo>
                <a:lnTo>
                  <a:pt x="1130491" y="4257958"/>
                </a:lnTo>
                <a:cubicBezTo>
                  <a:pt x="1520251" y="4445763"/>
                  <a:pt x="1957279" y="4551009"/>
                  <a:pt x="2418889" y="4551009"/>
                </a:cubicBezTo>
                <a:cubicBezTo>
                  <a:pt x="4060169" y="4551009"/>
                  <a:pt x="5390689" y="3220490"/>
                  <a:pt x="5390689" y="1579210"/>
                </a:cubicBezTo>
                <a:cubicBezTo>
                  <a:pt x="5390689" y="1066310"/>
                  <a:pt x="5260755" y="583758"/>
                  <a:pt x="5032009" y="16267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17">
            <a:extLst>
              <a:ext uri="{FF2B5EF4-FFF2-40B4-BE49-F238E27FC236}">
                <a16:creationId xmlns:a16="http://schemas.microsoft.com/office/drawing/2014/main" id="{0E7066FC-B004-4B5A-B02B-599B51EF3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0" y="515619"/>
            <a:ext cx="365760" cy="3657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AF3625-06CB-4FD4-9B8E-4368B78A5EF4}"/>
              </a:ext>
            </a:extLst>
          </p:cNvPr>
          <p:cNvSpPr txBox="1"/>
          <p:nvPr/>
        </p:nvSpPr>
        <p:spPr>
          <a:xfrm>
            <a:off x="682266" y="248123"/>
            <a:ext cx="3284538" cy="49276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Problem: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Difficult to maintain social distancing with loosen restrictions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Communities with low vaccination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07FE8-53FB-4F2F-9BF4-07545E4978A1}"/>
              </a:ext>
            </a:extLst>
          </p:cNvPr>
          <p:cNvSpPr txBox="1"/>
          <p:nvPr/>
        </p:nvSpPr>
        <p:spPr>
          <a:xfrm>
            <a:off x="5747040" y="1272274"/>
            <a:ext cx="6169025" cy="49276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Customers: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People want their masks off but are still apprehensive about distance with others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Public venues like museums, gyms, cinemas, hall, classroom, etc.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Workspaces that physical divider is not possible like </a:t>
            </a:r>
            <a:r>
              <a:rPr lang="en-US" altLang="zh-CN" sz="2800" dirty="0"/>
              <a:t>studios</a:t>
            </a:r>
            <a:r>
              <a:rPr lang="en-US" sz="2800" dirty="0"/>
              <a:t>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531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49C9C-B414-47CE-8B76-4E9C8A20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70" y="1533702"/>
            <a:ext cx="5091654" cy="6507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B515AF01-1C87-4C80-A681-253441DDC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85F2D8-57E2-4BE1-828D-31E2581B285B}"/>
              </a:ext>
            </a:extLst>
          </p:cNvPr>
          <p:cNvSpPr txBox="1"/>
          <p:nvPr/>
        </p:nvSpPr>
        <p:spPr>
          <a:xfrm>
            <a:off x="927370" y="2149019"/>
            <a:ext cx="4468239" cy="360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wearable device that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alerts the user when a human is within a customizable range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uses thermal camera and TOF distance sensor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does not have CV capabilities to reduce cyber safety concern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has a small form factor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is easy and cheap to manufacture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is highly customizable to adjust to different use cases</a:t>
            </a:r>
          </a:p>
        </p:txBody>
      </p:sp>
    </p:spTree>
    <p:extLst>
      <p:ext uri="{BB962C8B-B14F-4D97-AF65-F5344CB8AC3E}">
        <p14:creationId xmlns:p14="http://schemas.microsoft.com/office/powerpoint/2010/main" val="402417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AACC5E-9BE6-4EE7-BD3F-DDC9EDBD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Value Proposition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3F1A50B-F58D-49EE-8F5E-6761F61E4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Easily attachable and detachable for bulk and temporary distribution </a:t>
            </a:r>
          </a:p>
          <a:p>
            <a:r>
              <a:rPr lang="en-US" sz="1800" dirty="0">
                <a:solidFill>
                  <a:schemeClr val="tx2"/>
                </a:solidFill>
              </a:rPr>
              <a:t>Alerts users and surrounding people to maintain distance</a:t>
            </a:r>
          </a:p>
          <a:p>
            <a:r>
              <a:rPr lang="en-US" sz="1800" dirty="0">
                <a:solidFill>
                  <a:schemeClr val="tx2"/>
                </a:solidFill>
              </a:rPr>
              <a:t>Allowing indoor activities with minimum distance concerns like spreading the virus</a:t>
            </a:r>
          </a:p>
          <a:p>
            <a:r>
              <a:rPr lang="en-US" sz="1800" dirty="0">
                <a:solidFill>
                  <a:schemeClr val="tx2"/>
                </a:solidFill>
              </a:rPr>
              <a:t>Indoor facilities like museums can increase visitor capacity</a:t>
            </a:r>
          </a:p>
          <a:p>
            <a:r>
              <a:rPr lang="en-US" sz="1800" dirty="0">
                <a:solidFill>
                  <a:schemeClr val="tx2"/>
                </a:solidFill>
              </a:rPr>
              <a:t>Cheap when purchased in bulk</a:t>
            </a:r>
          </a:p>
        </p:txBody>
      </p:sp>
    </p:spTree>
    <p:extLst>
      <p:ext uri="{BB962C8B-B14F-4D97-AF65-F5344CB8AC3E}">
        <p14:creationId xmlns:p14="http://schemas.microsoft.com/office/powerpoint/2010/main" val="202096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C505-39A3-4276-80F1-DB43D29F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094F0-00A6-427E-B620-BC4840BBB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Museums:</a:t>
            </a: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35,000 museums in the US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850 million visits a year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Market Size of 12.19 Billion USD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algn="l" rtl="0" fontAlgn="base"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94,770 employees in Museum industry in the U.S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3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B609D-4DC4-4E73-B68D-F94231AC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05701-E96C-4A31-AF7A-647DACFE5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tx2"/>
                </a:solidFill>
              </a:rPr>
              <a:t>Leading alternatives are</a:t>
            </a:r>
          </a:p>
          <a:p>
            <a:pPr marL="457200" lvl="1" indent="0">
              <a:buNone/>
            </a:pPr>
            <a:r>
              <a:rPr lang="en-US" sz="1700">
                <a:solidFill>
                  <a:schemeClr val="tx2"/>
                </a:solidFill>
              </a:rPr>
              <a:t>Kinexon Sensors and IOS/Android built in           covid alert. </a:t>
            </a:r>
          </a:p>
          <a:p>
            <a:pPr marL="0" indent="0">
              <a:buNone/>
            </a:pPr>
            <a:r>
              <a:rPr lang="en-US" sz="1700">
                <a:solidFill>
                  <a:schemeClr val="tx2"/>
                </a:solidFill>
              </a:rPr>
              <a:t>But they</a:t>
            </a:r>
          </a:p>
          <a:p>
            <a:pPr lvl="1"/>
            <a:r>
              <a:rPr lang="en-US" sz="1700">
                <a:solidFill>
                  <a:schemeClr val="tx2"/>
                </a:solidFill>
              </a:rPr>
              <a:t>require Bluetooth to identify nearby devices, rising cyber security concerns;</a:t>
            </a:r>
          </a:p>
          <a:p>
            <a:pPr lvl="1"/>
            <a:r>
              <a:rPr lang="en-US" sz="1700">
                <a:solidFill>
                  <a:schemeClr val="tx2"/>
                </a:solidFill>
              </a:rPr>
              <a:t>cannot be used cross platform;</a:t>
            </a:r>
          </a:p>
          <a:p>
            <a:pPr lvl="1"/>
            <a:r>
              <a:rPr lang="en-US" sz="1700">
                <a:solidFill>
                  <a:schemeClr val="tx2"/>
                </a:solidFill>
              </a:rPr>
              <a:t>requires manual input.</a:t>
            </a:r>
          </a:p>
          <a:p>
            <a:pPr marL="0" indent="0">
              <a:buNone/>
            </a:pPr>
            <a:r>
              <a:rPr lang="en-US" sz="1700">
                <a:solidFill>
                  <a:schemeClr val="tx2"/>
                </a:solidFill>
              </a:rPr>
              <a:t>So, we </a:t>
            </a:r>
          </a:p>
          <a:p>
            <a:pPr marL="457200" lvl="1" indent="0">
              <a:buNone/>
            </a:pPr>
            <a:r>
              <a:rPr lang="en-US" sz="1700">
                <a:solidFill>
                  <a:schemeClr val="tx2"/>
                </a:solidFill>
              </a:rPr>
              <a:t>developed our device that prioritized individual usage and safety.</a:t>
            </a:r>
          </a:p>
          <a:p>
            <a:pPr lvl="1"/>
            <a:endParaRPr lang="en-US" sz="1700">
              <a:solidFill>
                <a:schemeClr val="tx2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3F0258AB-2086-40D1-ACA5-568FD19EC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4272" y="1609364"/>
            <a:ext cx="4142232" cy="4371748"/>
          </a:xfrm>
          <a:prstGeom prst="rect">
            <a:avLst/>
          </a:prstGeom>
          <a:gradFill>
            <a:gsLst>
              <a:gs pos="1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20300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E1BCC-E12B-4DDA-8776-93DCA397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Customer Discovery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E959-A67E-488E-931D-B675030A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~25 interviews conducted</a:t>
            </a:r>
          </a:p>
          <a:p>
            <a:r>
              <a:rPr lang="en-US" sz="1800" dirty="0">
                <a:solidFill>
                  <a:schemeClr val="tx2"/>
                </a:solidFill>
              </a:rPr>
              <a:t>Insights gained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Uncomfortable confronting others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Apprehensive about crowded indoor spaces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Unwilling to spend a lot on similar devices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TBD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85E118D1-6CCA-4A45-8E6C-CF2152C58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78667-6DCD-4867-B921-9B92ADF8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Need For &amp; Use of I-Corps Funding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1E5CC-984B-4B85-BCD4-D056B388F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chemeClr val="tx2"/>
                </a:solidFill>
              </a:rPr>
              <a:t>After the prototype is done with Arduino, we will migrate the system to a custom PCB, the funding can be used to manufacture multiple iterations for testing purpose.</a:t>
            </a:r>
          </a:p>
          <a:p>
            <a:r>
              <a:rPr lang="en-US" sz="1500">
                <a:solidFill>
                  <a:schemeClr val="tx2"/>
                </a:solidFill>
              </a:rPr>
              <a:t>Some sensors are defective and cannot be calibrated to meet our requirement, the funding can be used to bulk purchase sensors.</a:t>
            </a:r>
          </a:p>
          <a:p>
            <a:r>
              <a:rPr lang="en-US" sz="1500">
                <a:solidFill>
                  <a:schemeClr val="tx2"/>
                </a:solidFill>
              </a:rPr>
              <a:t>Once public venues like museums agreed to deploy our device, we need to produce enough devices, the funding can be used to cover the cost before payment arrives.</a:t>
            </a:r>
          </a:p>
          <a:p>
            <a:r>
              <a:rPr lang="en-US" sz="1500">
                <a:solidFill>
                  <a:schemeClr val="tx2"/>
                </a:solidFill>
              </a:rPr>
              <a:t>After the first generation is in use, the funding can be used for further research like customer exploration and sensor development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6042303A-751D-434C-BED7-98323BEEE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7778" y="2837712"/>
            <a:ext cx="2777892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7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862</TotalTime>
  <Words>489</Words>
  <Application>Microsoft Office PowerPoint</Application>
  <PresentationFormat>Widescreen</PresentationFormat>
  <Paragraphs>64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 (Body)</vt:lpstr>
      <vt:lpstr>Arial</vt:lpstr>
      <vt:lpstr>Arial Rounded MT Bold</vt:lpstr>
      <vt:lpstr>Calibri</vt:lpstr>
      <vt:lpstr>Calibri Light</vt:lpstr>
      <vt:lpstr>Wingdings</vt:lpstr>
      <vt:lpstr>Office Theme</vt:lpstr>
      <vt:lpstr>I-Corps Deck Pitch</vt:lpstr>
      <vt:lpstr>Members</vt:lpstr>
      <vt:lpstr>PowerPoint Presentation</vt:lpstr>
      <vt:lpstr>Solution</vt:lpstr>
      <vt:lpstr>Value Proposition</vt:lpstr>
      <vt:lpstr>Market Size</vt:lpstr>
      <vt:lpstr>Competition</vt:lpstr>
      <vt:lpstr>Customer Discovery results</vt:lpstr>
      <vt:lpstr>Need For &amp; Use of I-Corps Funding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I-Corps Deck Pitch</dc:title>
  <dc:creator>Yijie Li</dc:creator>
  <cp:lastModifiedBy>Yijie Li</cp:lastModifiedBy>
  <cp:revision>1</cp:revision>
  <dcterms:created xsi:type="dcterms:W3CDTF">2021-06-29T18:18:16Z</dcterms:created>
  <dcterms:modified xsi:type="dcterms:W3CDTF">2021-06-30T08:41:06Z</dcterms:modified>
</cp:coreProperties>
</file>