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you’ve coded the NeoPixels by modifying code that’s been provided to you. </a:t>
            </a:r>
            <a:br>
              <a:rPr lang="en"/>
            </a:br>
            <a:r>
              <a:rPr lang="en"/>
              <a:t>You’ll do more of that today, but by the end of the session you will write a simple program from scratch.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64d394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64d394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3d55c131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3d55c1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23d55c13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23d55c13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</a:t>
            </a:r>
            <a:r>
              <a:rPr lang="en"/>
              <a:t>What does this program do?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23d55c13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23d55c13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of this program is very similar to Solid.py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program includes as new import, to bring in the numpy library; which offers a huge range of math functions.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r>
              <a:rPr b="1" lang="en"/>
              <a:t>: </a:t>
            </a:r>
            <a:r>
              <a:rPr lang="en"/>
              <a:t>What color do we define here?</a:t>
            </a:r>
            <a:br>
              <a:rPr b="1" lang="en"/>
            </a:br>
            <a:r>
              <a:rPr lang="en"/>
              <a:t>The program goes into an infinite loop</a:t>
            </a:r>
            <a:br>
              <a:rPr lang="en"/>
            </a:br>
            <a:r>
              <a:rPr lang="en"/>
              <a:t>This program includes some comments.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notes for the programmer, which are ignored by the computer. </a:t>
            </a:r>
            <a:br>
              <a:rPr lang="en"/>
            </a:br>
            <a:r>
              <a:rPr lang="en"/>
              <a:t>The first comment incidates that this is the section of the code that should fade the LEDs up. </a:t>
            </a:r>
            <a:br>
              <a:rPr lang="en"/>
            </a:br>
            <a:r>
              <a:rPr lang="en"/>
              <a:t>The second comment, a TODO comment, indicates that this code hasn’t been written yet. </a:t>
            </a:r>
            <a:br>
              <a:rPr lang="en"/>
            </a:br>
            <a:r>
              <a:rPr lang="en"/>
              <a:t>The last comment indicates </a:t>
            </a:r>
            <a:r>
              <a:rPr lang="en"/>
              <a:t>that</a:t>
            </a:r>
            <a:r>
              <a:rPr lang="en"/>
              <a:t> this is the section of the code that fades the LEDs down.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In this section, the program loops from 0 to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time, it updates the value of the variable brightness. </a:t>
            </a:r>
            <a:br>
              <a:rPr lang="en"/>
            </a:br>
            <a:r>
              <a:rPr lang="en"/>
              <a:t>Each time, it </a:t>
            </a:r>
            <a:r>
              <a:rPr lang="en"/>
              <a:t>multiples</a:t>
            </a:r>
            <a:r>
              <a:rPr lang="en"/>
              <a:t> every elements in the array by the value of brightness. </a:t>
            </a:r>
            <a:br>
              <a:rPr lang="en"/>
            </a:br>
            <a:r>
              <a:rPr lang="en"/>
              <a:t>This could be done with a loop, but we do it faster and more cleanly with numpy. </a:t>
            </a:r>
            <a:br>
              <a:rPr lang="en"/>
            </a:br>
            <a:br>
              <a:rPr lang="en"/>
            </a:br>
            <a:r>
              <a:rPr b="1" lang="en"/>
              <a:t>Question: </a:t>
            </a:r>
            <a:r>
              <a:rPr lang="en"/>
              <a:t>What is the value of brightness when J equals 0?</a:t>
            </a:r>
            <a:br>
              <a:rPr lang="en"/>
            </a:br>
            <a:r>
              <a:rPr b="1" lang="en">
                <a:solidFill>
                  <a:schemeClr val="dk1"/>
                </a:solidFill>
              </a:rPr>
              <a:t>Question: </a:t>
            </a:r>
            <a:r>
              <a:rPr lang="en">
                <a:solidFill>
                  <a:schemeClr val="dk1"/>
                </a:solidFill>
              </a:rPr>
              <a:t>What is this value of brightness when J equals 100?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Finally, </a:t>
            </a:r>
            <a:r>
              <a:rPr lang="en"/>
              <a:t>the program</a:t>
            </a:r>
            <a:r>
              <a:rPr lang="en"/>
              <a:t> immediately loops back around to 0 and the process repeats.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23d55c131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23d55c13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exercise you are expected to write </a:t>
            </a:r>
            <a:r>
              <a:rPr lang="en"/>
              <a:t>multiple</a:t>
            </a:r>
            <a:r>
              <a:rPr lang="en"/>
              <a:t> lines of code, instead of just modifying a single line. </a:t>
            </a:r>
            <a:br>
              <a:rPr lang="en"/>
            </a:br>
            <a:r>
              <a:rPr b="1" lang="en"/>
              <a:t>Hint: </a:t>
            </a:r>
            <a:r>
              <a:rPr lang="en"/>
              <a:t>Copy/pasting is your friend in this challenge.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23d55c13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23d55c13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should be to just copy everything from the fade down section. </a:t>
            </a:r>
            <a:br>
              <a:rPr lang="en"/>
            </a:br>
            <a:r>
              <a:rPr lang="en"/>
              <a:t>This already does 90% of what we need it to, and we only need to make small changes to this functionality to achieve our goal. </a:t>
            </a:r>
            <a:br>
              <a:rPr lang="en"/>
            </a:br>
            <a:r>
              <a:rPr lang="en"/>
              <a:t>But we’re going to change </a:t>
            </a:r>
            <a:r>
              <a:rPr lang="en"/>
              <a:t>something</a:t>
            </a:r>
            <a:r>
              <a:rPr lang="en"/>
              <a:t> about the way brightness is defined to make it fade up instead of fade down.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23d55c131_1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23d55c13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you are going to write a program from scratch. </a:t>
            </a:r>
            <a:br>
              <a:rPr lang="en"/>
            </a:br>
            <a:r>
              <a:rPr lang="en"/>
              <a:t>Feel free to look at the existing programs as references.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3d55c131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3d55c13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</a:t>
            </a:r>
            <a:r>
              <a:rPr lang="en"/>
              <a:t>which programs that you’ve worked on so far sound like they might be relevant references for this custom program and why? </a:t>
            </a:r>
            <a:br>
              <a:rPr lang="en"/>
            </a:br>
            <a:r>
              <a:rPr b="1" lang="en"/>
              <a:t>Give Students 30 mins to work.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3d55c13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3d55c13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go over one possible solution to the challenge, keep in mind your program can be very different </a:t>
            </a:r>
            <a:r>
              <a:rPr lang="en"/>
              <a:t>without</a:t>
            </a:r>
            <a:r>
              <a:rPr lang="en"/>
              <a:t> being wrong. </a:t>
            </a:r>
            <a:br>
              <a:rPr lang="en"/>
            </a:br>
            <a:br>
              <a:rPr lang="en"/>
            </a:br>
            <a:r>
              <a:rPr lang="en"/>
              <a:t>First we do imports we’ve done in every program</a:t>
            </a:r>
            <a:br>
              <a:rPr lang="en"/>
            </a:br>
            <a:br>
              <a:rPr lang="en"/>
            </a:br>
            <a:r>
              <a:rPr lang="en"/>
              <a:t>We define NUMPIXELS and pixels like we always do. </a:t>
            </a:r>
            <a:br>
              <a:rPr lang="en"/>
            </a:br>
            <a:r>
              <a:rPr lang="en"/>
              <a:t>We create an array of color values like we did in Change.py</a:t>
            </a:r>
            <a:br>
              <a:rPr lang="en"/>
            </a:br>
            <a:r>
              <a:rPr lang="en"/>
              <a:t>You may have selected entirely different colors, and that’s completely arbitrary. </a:t>
            </a:r>
            <a:br>
              <a:rPr lang="en"/>
            </a:br>
            <a:br>
              <a:rPr lang="en"/>
            </a:br>
            <a:r>
              <a:rPr lang="en"/>
              <a:t>We enter into an infinite loop</a:t>
            </a:r>
            <a:br>
              <a:rPr lang="en"/>
            </a:br>
            <a:r>
              <a:rPr lang="en"/>
              <a:t>We loop over the values in colors</a:t>
            </a:r>
            <a:br>
              <a:rPr lang="en"/>
            </a:br>
            <a:r>
              <a:rPr lang="en"/>
              <a:t>	For each color in colors, we loop over the range of pixels in the neopixel array animate the chase effect from one side of the other. </a:t>
            </a:r>
            <a:br>
              <a:rPr lang="en"/>
            </a:br>
            <a:r>
              <a:rPr lang="en"/>
              <a:t>		For each frame of the animation, we loop over the range of pixels, to make all the pixels black except the currently displayed one. </a:t>
            </a:r>
            <a:br>
              <a:rPr lang="en"/>
            </a:br>
            <a:br>
              <a:rPr lang="en"/>
            </a:br>
            <a:r>
              <a:rPr lang="en"/>
              <a:t>We wait for 0.01 second between each frame of the animation. </a:t>
            </a:r>
            <a:br>
              <a:rPr lang="en"/>
            </a:br>
            <a:r>
              <a:rPr lang="en"/>
              <a:t>Note the indenting here to demonstrate which loop the sleep statement is inside.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NeoPixel </a:t>
            </a:r>
            <a:r>
              <a:rPr lang="en"/>
              <a:t>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Leaning to write programs of your own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Scratch NeoPixel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Glow.py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Glow.py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935050" y="2130300"/>
            <a:ext cx="3273900" cy="8829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$</a:t>
            </a:r>
            <a:r>
              <a:rPr lang="en" sz="2000">
                <a:solidFill>
                  <a:srgbClr val="00FF00"/>
                </a:solidFill>
              </a:rPr>
              <a:t> </a:t>
            </a:r>
            <a:r>
              <a:rPr b="1" lang="en" sz="2000">
                <a:solidFill>
                  <a:srgbClr val="00FF00"/>
                </a:solidFill>
              </a:rPr>
              <a:t>cd ~/NeoPixel</a:t>
            </a:r>
            <a:endParaRPr b="1"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$</a:t>
            </a:r>
            <a:r>
              <a:rPr lang="en" sz="2000">
                <a:solidFill>
                  <a:srgbClr val="00FF00"/>
                </a:solidFill>
              </a:rPr>
              <a:t> </a:t>
            </a:r>
            <a:r>
              <a:rPr b="1" lang="en" sz="2000">
                <a:solidFill>
                  <a:srgbClr val="00FF00"/>
                </a:solidFill>
              </a:rPr>
              <a:t>sudo python3 Glow.py</a:t>
            </a:r>
            <a:endParaRPr b="1"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5200" y="1412775"/>
            <a:ext cx="84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 the Terminal Window and type the following commands: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Glow.py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660700" y="290225"/>
            <a:ext cx="3171600" cy="5727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$</a:t>
            </a:r>
            <a:r>
              <a:rPr lang="en" sz="2000">
                <a:solidFill>
                  <a:srgbClr val="00FF00"/>
                </a:solidFill>
              </a:rPr>
              <a:t> </a:t>
            </a:r>
            <a:r>
              <a:rPr b="1" lang="en" sz="2000">
                <a:solidFill>
                  <a:srgbClr val="00FF00"/>
                </a:solidFill>
              </a:rPr>
              <a:t>nano Glow.py</a:t>
            </a:r>
            <a:endParaRPr b="1"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40212" l="17381" r="35539" t="14695"/>
          <a:stretch/>
        </p:blipFill>
        <p:spPr>
          <a:xfrm>
            <a:off x="1050625" y="1160350"/>
            <a:ext cx="6121375" cy="36643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40212" l="17381" r="35539" t="14695"/>
          <a:stretch/>
        </p:blipFill>
        <p:spPr>
          <a:xfrm>
            <a:off x="311700" y="1091925"/>
            <a:ext cx="4407124" cy="2638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</a:t>
            </a:r>
            <a:r>
              <a:rPr lang="en"/>
              <a:t>Glow.py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269075" y="2395725"/>
            <a:ext cx="365700" cy="23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962950" y="1229625"/>
            <a:ext cx="281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Write Code in the specified location to make the LED array fade up from 0% to 100% intensity before it fades back down again.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962950" y="3948175"/>
            <a:ext cx="3869400" cy="9459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Ctrl+x, Ctrl+y, enter to save file</a:t>
            </a:r>
            <a:endParaRPr sz="2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$</a:t>
            </a:r>
            <a:r>
              <a:rPr lang="en" sz="2000">
                <a:solidFill>
                  <a:srgbClr val="00FF00"/>
                </a:solidFill>
              </a:rPr>
              <a:t> </a:t>
            </a:r>
            <a:r>
              <a:rPr b="1" lang="en" sz="2000">
                <a:solidFill>
                  <a:srgbClr val="00FF00"/>
                </a:solidFill>
              </a:rPr>
              <a:t>sudo python3 Glow.py</a:t>
            </a:r>
            <a:endParaRPr sz="2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Glow.py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0320" l="17442" r="35519" t="14461"/>
          <a:stretch/>
        </p:blipFill>
        <p:spPr>
          <a:xfrm>
            <a:off x="1345925" y="1017725"/>
            <a:ext cx="5211950" cy="3823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8"/>
          <p:cNvSpPr/>
          <p:nvPr/>
        </p:nvSpPr>
        <p:spPr>
          <a:xfrm>
            <a:off x="4162850" y="2954550"/>
            <a:ext cx="513300" cy="18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.py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2110050"/>
            <a:ext cx="85206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your knowledge from all the previous examples. Write a program from scratch that does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a collection of color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over those values, and for each color it sends a pulse of that color from one end of the strip to another.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forever</a:t>
            </a:r>
            <a:br>
              <a:rPr lang="en"/>
            </a:b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740825" y="445025"/>
            <a:ext cx="3602100" cy="14826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$</a:t>
            </a:r>
            <a:r>
              <a:rPr lang="en" sz="2000">
                <a:solidFill>
                  <a:srgbClr val="00FF00"/>
                </a:solidFill>
              </a:rPr>
              <a:t> </a:t>
            </a:r>
            <a:r>
              <a:rPr b="1" lang="en" sz="2000">
                <a:solidFill>
                  <a:srgbClr val="00FF00"/>
                </a:solidFill>
              </a:rPr>
              <a:t>nano Custom.py</a:t>
            </a:r>
            <a:endParaRPr b="1"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Ctrl+x, y, enter to save file</a:t>
            </a:r>
            <a:endParaRPr sz="2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$</a:t>
            </a:r>
            <a:r>
              <a:rPr lang="en" sz="2000">
                <a:solidFill>
                  <a:srgbClr val="00FF00"/>
                </a:solidFill>
              </a:rPr>
              <a:t> </a:t>
            </a:r>
            <a:r>
              <a:rPr b="1" lang="en" sz="2000">
                <a:solidFill>
                  <a:srgbClr val="00FF00"/>
                </a:solidFill>
              </a:rPr>
              <a:t>sudo python3 Custom.py</a:t>
            </a:r>
            <a:endParaRPr sz="2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Custom.py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31067" l="17419" r="35550" t="14119"/>
          <a:stretch/>
        </p:blipFill>
        <p:spPr>
          <a:xfrm>
            <a:off x="1476600" y="1091825"/>
            <a:ext cx="4926848" cy="35886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