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67d4dfe8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67d4dfe8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67d4dfe8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67d4dfe8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67d4dfe8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67d4dfe8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67d4dfe8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67d4dfe8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13"/>
          <p:cNvGrpSpPr/>
          <p:nvPr/>
        </p:nvGrpSpPr>
        <p:grpSpPr>
          <a:xfrm>
            <a:off x="3706475" y="74188"/>
            <a:ext cx="1731056" cy="2401372"/>
            <a:chOff x="2221312" y="725911"/>
            <a:chExt cx="2455399" cy="3406201"/>
          </a:xfrm>
        </p:grpSpPr>
        <p:pic>
          <p:nvPicPr>
            <p:cNvPr id="60" name="Google Shape;60;p13"/>
            <p:cNvPicPr preferRelativeResize="0"/>
            <p:nvPr/>
          </p:nvPicPr>
          <p:blipFill>
            <a:blip r:embed="rId3">
              <a:alphaModFix/>
            </a:blip>
            <a:stretch>
              <a:fillRect/>
            </a:stretch>
          </p:blipFill>
          <p:spPr>
            <a:xfrm>
              <a:off x="3062300" y="1873425"/>
              <a:ext cx="869724" cy="1111173"/>
            </a:xfrm>
            <a:prstGeom prst="rect">
              <a:avLst/>
            </a:prstGeom>
            <a:noFill/>
            <a:ln>
              <a:noFill/>
            </a:ln>
          </p:spPr>
        </p:pic>
        <p:pic>
          <p:nvPicPr>
            <p:cNvPr id="61" name="Google Shape;61;p13"/>
            <p:cNvPicPr preferRelativeResize="0"/>
            <p:nvPr/>
          </p:nvPicPr>
          <p:blipFill rotWithShape="1">
            <a:blip r:embed="rId4">
              <a:alphaModFix/>
            </a:blip>
            <a:srcRect b="9624" l="0" r="0" t="0"/>
            <a:stretch/>
          </p:blipFill>
          <p:spPr>
            <a:xfrm>
              <a:off x="3293000" y="2369487"/>
              <a:ext cx="408324" cy="404525"/>
            </a:xfrm>
            <a:prstGeom prst="rect">
              <a:avLst/>
            </a:prstGeom>
            <a:noFill/>
            <a:ln>
              <a:noFill/>
            </a:ln>
          </p:spPr>
        </p:pic>
        <p:pic>
          <p:nvPicPr>
            <p:cNvPr id="62" name="Google Shape;62;p13"/>
            <p:cNvPicPr preferRelativeResize="0"/>
            <p:nvPr/>
          </p:nvPicPr>
          <p:blipFill rotWithShape="1">
            <a:blip r:embed="rId5">
              <a:alphaModFix/>
            </a:blip>
            <a:srcRect b="0" l="21793" r="24140" t="0"/>
            <a:stretch/>
          </p:blipFill>
          <p:spPr>
            <a:xfrm>
              <a:off x="2221312" y="725911"/>
              <a:ext cx="2455399" cy="3406201"/>
            </a:xfrm>
            <a:prstGeom prst="rect">
              <a:avLst/>
            </a:prstGeom>
            <a:noFill/>
            <a:ln>
              <a:noFill/>
            </a:ln>
          </p:spPr>
        </p:pic>
      </p:grpSp>
      <p:sp>
        <p:nvSpPr>
          <p:cNvPr id="63" name="Google Shape;63;p13"/>
          <p:cNvSpPr txBox="1"/>
          <p:nvPr>
            <p:ph type="ctrTitle"/>
          </p:nvPr>
        </p:nvSpPr>
        <p:spPr>
          <a:xfrm>
            <a:off x="671258" y="12235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Raspberry Pi and NeoPixel</a:t>
            </a:r>
            <a:endParaRPr/>
          </a:p>
        </p:txBody>
      </p:sp>
      <p:sp>
        <p:nvSpPr>
          <p:cNvPr id="64" name="Google Shape;64;p13"/>
          <p:cNvSpPr txBox="1"/>
          <p:nvPr>
            <p:ph idx="1" type="subTitle"/>
          </p:nvPr>
        </p:nvSpPr>
        <p:spPr>
          <a:xfrm>
            <a:off x="2694800" y="3158575"/>
            <a:ext cx="17310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 Up And    </a:t>
            </a:r>
            <a:endParaRPr/>
          </a:p>
        </p:txBody>
      </p:sp>
      <p:pic>
        <p:nvPicPr>
          <p:cNvPr id="65" name="Google Shape;65;p13"/>
          <p:cNvPicPr preferRelativeResize="0"/>
          <p:nvPr/>
        </p:nvPicPr>
        <p:blipFill>
          <a:blip r:embed="rId6">
            <a:alphaModFix/>
          </a:blip>
          <a:stretch>
            <a:fillRect/>
          </a:stretch>
        </p:blipFill>
        <p:spPr>
          <a:xfrm>
            <a:off x="4282000" y="3158575"/>
            <a:ext cx="1808425" cy="56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Raspberry Pi</a:t>
            </a:r>
            <a:endParaRPr/>
          </a:p>
        </p:txBody>
      </p:sp>
      <p:sp>
        <p:nvSpPr>
          <p:cNvPr id="71" name="Google Shape;71;p14"/>
          <p:cNvSpPr txBox="1"/>
          <p:nvPr>
            <p:ph idx="1" type="body"/>
          </p:nvPr>
        </p:nvSpPr>
        <p:spPr>
          <a:xfrm>
            <a:off x="4572000" y="1674000"/>
            <a:ext cx="4260300" cy="17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credit-card sized mini-computer that serves as the controller for our NeoPixels. We can plug a monitor, mouse, and keyboard into this device and use it to actually write and debug the code. </a:t>
            </a:r>
            <a:endParaRPr/>
          </a:p>
        </p:txBody>
      </p:sp>
      <p:pic>
        <p:nvPicPr>
          <p:cNvPr id="72" name="Google Shape;72;p14"/>
          <p:cNvPicPr preferRelativeResize="0"/>
          <p:nvPr/>
        </p:nvPicPr>
        <p:blipFill>
          <a:blip r:embed="rId3">
            <a:alphaModFix/>
          </a:blip>
          <a:stretch>
            <a:fillRect/>
          </a:stretch>
        </p:blipFill>
        <p:spPr>
          <a:xfrm>
            <a:off x="388525" y="1417275"/>
            <a:ext cx="3310200" cy="220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6133200" y="621550"/>
            <a:ext cx="19608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 The NeoPixel</a:t>
            </a:r>
            <a:endParaRPr/>
          </a:p>
        </p:txBody>
      </p:sp>
      <p:sp>
        <p:nvSpPr>
          <p:cNvPr id="78" name="Google Shape;78;p15"/>
          <p:cNvSpPr txBox="1"/>
          <p:nvPr>
            <p:ph idx="1" type="body"/>
          </p:nvPr>
        </p:nvSpPr>
        <p:spPr>
          <a:xfrm>
            <a:off x="1218450" y="1932475"/>
            <a:ext cx="4406700" cy="160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Bright, beautiful, addressable LED arrays. They can be arranged into almost any shapes, not just the circle shown here. Each LED can be set to any color, any brightness you like, and changed whenever you like. </a:t>
            </a:r>
            <a:endParaRPr/>
          </a:p>
        </p:txBody>
      </p:sp>
      <p:pic>
        <p:nvPicPr>
          <p:cNvPr id="79" name="Google Shape;79;p15"/>
          <p:cNvPicPr preferRelativeResize="0"/>
          <p:nvPr/>
        </p:nvPicPr>
        <p:blipFill rotWithShape="1">
          <a:blip r:embed="rId3">
            <a:alphaModFix/>
          </a:blip>
          <a:srcRect b="0" l="21793" r="24140" t="0"/>
          <a:stretch/>
        </p:blipFill>
        <p:spPr>
          <a:xfrm>
            <a:off x="6026325" y="1352375"/>
            <a:ext cx="2174550" cy="301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Coded in Python</a:t>
            </a:r>
            <a:endParaRPr/>
          </a:p>
        </p:txBody>
      </p:sp>
      <p:sp>
        <p:nvSpPr>
          <p:cNvPr id="85" name="Google Shape;85;p16"/>
          <p:cNvSpPr txBox="1"/>
          <p:nvPr>
            <p:ph idx="1" type="body"/>
          </p:nvPr>
        </p:nvSpPr>
        <p:spPr>
          <a:xfrm>
            <a:off x="311700" y="1152475"/>
            <a:ext cx="6139800" cy="114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We’ll write our code in Python3, a wildly popular coding language that’s well suited for first time programmers and veteran coders alike. </a:t>
            </a:r>
            <a:endParaRPr/>
          </a:p>
        </p:txBody>
      </p:sp>
      <p:pic>
        <p:nvPicPr>
          <p:cNvPr id="86" name="Google Shape;86;p16"/>
          <p:cNvPicPr preferRelativeResize="0"/>
          <p:nvPr/>
        </p:nvPicPr>
        <p:blipFill rotWithShape="1">
          <a:blip r:embed="rId3">
            <a:alphaModFix/>
          </a:blip>
          <a:srcRect b="9624" l="0" r="0" t="0"/>
          <a:stretch/>
        </p:blipFill>
        <p:spPr>
          <a:xfrm>
            <a:off x="6656800" y="533275"/>
            <a:ext cx="2175500" cy="2155350"/>
          </a:xfrm>
          <a:prstGeom prst="rect">
            <a:avLst/>
          </a:prstGeom>
          <a:noFill/>
          <a:ln>
            <a:noFill/>
          </a:ln>
        </p:spPr>
      </p:pic>
      <p:pic>
        <p:nvPicPr>
          <p:cNvPr id="87" name="Google Shape;87;p16"/>
          <p:cNvPicPr preferRelativeResize="0"/>
          <p:nvPr/>
        </p:nvPicPr>
        <p:blipFill rotWithShape="1">
          <a:blip r:embed="rId4">
            <a:alphaModFix/>
          </a:blip>
          <a:srcRect b="0" l="980" r="0" t="0"/>
          <a:stretch/>
        </p:blipFill>
        <p:spPr>
          <a:xfrm>
            <a:off x="2624075" y="2295475"/>
            <a:ext cx="4071125" cy="254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Hands On Circuiteering</a:t>
            </a:r>
            <a:endParaRPr/>
          </a:p>
        </p:txBody>
      </p:sp>
      <p:sp>
        <p:nvSpPr>
          <p:cNvPr id="93" name="Google Shape;93;p17"/>
          <p:cNvSpPr txBox="1"/>
          <p:nvPr>
            <p:ph idx="1" type="body"/>
          </p:nvPr>
        </p:nvSpPr>
        <p:spPr>
          <a:xfrm>
            <a:off x="3185750" y="2218650"/>
            <a:ext cx="2519700" cy="235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real things, from real materials, that actually work. </a:t>
            </a:r>
            <a:endParaRPr/>
          </a:p>
        </p:txBody>
      </p:sp>
      <p:pic>
        <p:nvPicPr>
          <p:cNvPr id="94" name="Google Shape;94;p17"/>
          <p:cNvPicPr preferRelativeResize="0"/>
          <p:nvPr/>
        </p:nvPicPr>
        <p:blipFill>
          <a:blip r:embed="rId3">
            <a:alphaModFix/>
          </a:blip>
          <a:stretch>
            <a:fillRect/>
          </a:stretch>
        </p:blipFill>
        <p:spPr>
          <a:xfrm>
            <a:off x="5849801" y="1203200"/>
            <a:ext cx="2870176" cy="2737100"/>
          </a:xfrm>
          <a:prstGeom prst="rect">
            <a:avLst/>
          </a:prstGeom>
          <a:noFill/>
          <a:ln>
            <a:noFill/>
          </a:ln>
        </p:spPr>
      </p:pic>
      <p:pic>
        <p:nvPicPr>
          <p:cNvPr id="95" name="Google Shape;95;p17"/>
          <p:cNvPicPr preferRelativeResize="0"/>
          <p:nvPr/>
        </p:nvPicPr>
        <p:blipFill>
          <a:blip r:embed="rId4">
            <a:alphaModFix/>
          </a:blip>
          <a:stretch>
            <a:fillRect/>
          </a:stretch>
        </p:blipFill>
        <p:spPr>
          <a:xfrm>
            <a:off x="722100" y="1492125"/>
            <a:ext cx="2088834" cy="273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