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096A-F549-C54B-8AEF-245518B8563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47B6-8F03-3F4F-9443-E713891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971"/>
            <a:ext cx="91440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695681"/>
            <a:ext cx="914400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Macintosh PowerPoint</Application>
  <PresentationFormat>On-screen Show (4:3)</PresentationFormat>
  <Paragraphs>0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Keillor Witt</dc:creator>
  <cp:lastModifiedBy>Keillor Witt</cp:lastModifiedBy>
  <cp:revision>1</cp:revision>
  <dcterms:created xsi:type="dcterms:W3CDTF">2018-03-05T17:58:47Z</dcterms:created>
  <dcterms:modified xsi:type="dcterms:W3CDTF">2018-03-05T18:57:58Z</dcterms:modified>
</cp:coreProperties>
</file>