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F5180-FB39-47EA-8EC1-3A602617D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17E2B-A575-4CD6-99CB-75BEBE5E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8D1E38-86F6-41F2-8D54-36346C9D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96C9F-C799-44AB-8884-4B3369D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1B74-DD55-409F-847F-B3BD4C63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91364-1608-44C7-ACC1-D0F51207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5B1A9-AC13-4CF1-BDC5-505B62AA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08CA9-5900-48A4-914D-CA6E13E5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E0454-009F-435E-8ACE-6382BAF3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5102B-8254-4538-8668-C627FC76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D48261-77F7-426D-8037-6F455AAD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4D2195-7E33-4AC0-8614-60E4BD7B4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E4888-9430-4A3D-A405-52BA4E8E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E587B-398F-4861-AD14-DE16A727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D4247-40BB-454F-89CE-8E99D27E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531C4-1783-49B3-AEDF-D572C684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A3C8A-92EE-4BE6-B948-A48BF087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9AD76-0AD6-4B2D-9990-727A7300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6FD03-165E-419B-A576-692B41D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1FE39-1610-4BEE-A588-D1B139A2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7DA6F-F677-4171-B7B3-EB39AF6B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1B941F-B9C4-4D9C-B3B0-B740517B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B529F-50EE-4541-960B-F9C63C9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64012-E304-4A7B-9478-877D491A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56310-AA90-4AEA-AA35-CA1F2B8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C3020-4703-4275-A057-78AE6610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6DAAC-62ED-47B7-85A4-33327A9B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8EB0CE-86E0-4690-9294-15D14226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65301-DEC6-4775-A52B-CA2616DA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D010D-35E9-4E04-985C-3D3A858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3A160E-174B-4E46-BB98-02BFF0A8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D1173-4A25-4752-B41B-A3A26AAA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72D2A8-ED19-401F-AF9F-82A9C7FD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78264-FA82-4472-8EAB-95197C69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02F8B4-EABB-461E-BC43-A14D652B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5C2A0E-0ADF-4BF9-8AFF-6572F54C6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F8D0DC-090B-4115-BB0D-A327CC52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F3E81D-6F23-4A93-AD59-3EC58CC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82066E-8201-4C02-B45F-10FF9BFA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51A37-DE26-44AF-BD78-582491D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D90BF8-45B7-484A-8B0D-6611B2AC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4E1BA-382B-4750-BABD-CCDB73D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56728-ED8B-4081-A08F-89D45A37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3FDB9-1F0E-4FA4-9586-BD10E2A2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F2E9E0-24F3-4756-8989-1BEA8429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45033-B333-49F8-A014-4C7CDAA2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5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3359-7CE9-45F8-BB80-16AF8F4B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78C96-6DBF-436C-B819-CDF8FACB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2864E1-B990-46EF-975A-FA9BEB76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ED371-0778-449D-90EE-9B670F18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B3080-1FE9-4315-8675-C6A946CD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BBBE0-5E04-40AF-8F93-0F39DCC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81A6D-9343-4AF7-86C1-8421BD3D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307614-CEAE-4E80-A242-3964339A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9FED58-D359-40FC-BB19-FEE71853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BE294-17D0-478B-B9CC-9C680A4A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9243B-FEE4-4D1F-8995-33E7EF64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7E642-1CB3-4CE3-BB44-78AD1E3D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6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58655-FE73-4B6D-83DF-71934491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C8EF4-45ED-46AD-93AD-F0A82DE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92785-299B-44EC-A5CF-9C9526B77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A4E4-FD83-4A59-A188-DC9AC6A3C32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8CF9A-926C-4C5B-A588-B4B64C704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88501-906E-468E-ADFE-B4D9F9CD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85C2-11FD-4B5E-A843-B2F300F1A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8B376-C5E4-4B9C-9444-9AB683705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CAPSET</a:t>
            </a:r>
            <a:endParaRPr lang="ru-RU" sz="8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8B8A63-6C74-4592-AF2D-250D2769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выполняли </a:t>
            </a:r>
            <a:r>
              <a:rPr lang="ru-RU" dirty="0" err="1"/>
              <a:t>Арестак</a:t>
            </a:r>
            <a:r>
              <a:rPr lang="ru-RU" dirty="0"/>
              <a:t> и Данила</a:t>
            </a:r>
          </a:p>
        </p:txBody>
      </p:sp>
    </p:spTree>
    <p:extLst>
      <p:ext uri="{BB962C8B-B14F-4D97-AF65-F5344CB8AC3E}">
        <p14:creationId xmlns:p14="http://schemas.microsoft.com/office/powerpoint/2010/main" val="256021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0E7A-AC5B-4DEB-8C90-D0019C5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7B5C0-DDA3-4E06-9D4A-E4F2DEC6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сайт для покупки качественных недорогих клавиатур</a:t>
            </a:r>
          </a:p>
        </p:txBody>
      </p:sp>
      <p:pic>
        <p:nvPicPr>
          <p:cNvPr id="1026" name="Picture 2" descr="CapSet">
            <a:extLst>
              <a:ext uri="{FF2B5EF4-FFF2-40B4-BE49-F238E27FC236}">
                <a16:creationId xmlns:a16="http://schemas.microsoft.com/office/drawing/2014/main" id="{F53D7217-E7B9-4B42-9E8C-22F7E334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6817"/>
            <a:ext cx="9534617" cy="47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5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35E69-BA80-4385-9717-D3E82BCC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Стейк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D14E9-B612-4BC3-98F4-178438A7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проекте использовались различные библиотеки, такие как </a:t>
            </a:r>
            <a:r>
              <a:rPr lang="en-US" dirty="0" err="1"/>
              <a:t>telebot</a:t>
            </a:r>
            <a:r>
              <a:rPr lang="en-US" dirty="0"/>
              <a:t>, Flask </a:t>
            </a:r>
            <a:r>
              <a:rPr lang="ru-RU" dirty="0"/>
              <a:t>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27696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C190-3359-4881-8A5D-53A20063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FD912-72AE-4E2E-A3DE-41F617F8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215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CAPSET</vt:lpstr>
      <vt:lpstr>Идея проекта </vt:lpstr>
      <vt:lpstr>Стейк технологий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CAPSET</dc:title>
  <dc:creator>Danila</dc:creator>
  <cp:lastModifiedBy>Danila</cp:lastModifiedBy>
  <cp:revision>4</cp:revision>
  <dcterms:created xsi:type="dcterms:W3CDTF">2024-04-25T13:48:15Z</dcterms:created>
  <dcterms:modified xsi:type="dcterms:W3CDTF">2024-04-25T14:18:58Z</dcterms:modified>
</cp:coreProperties>
</file>