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7"/>
  </p:notesMasterIdLst>
  <p:sldIdLst>
    <p:sldId id="256" r:id="rId2"/>
    <p:sldId id="260" r:id="rId3"/>
    <p:sldId id="258" r:id="rId4"/>
    <p:sldId id="303" r:id="rId5"/>
    <p:sldId id="259" r:id="rId6"/>
    <p:sldId id="262" r:id="rId7"/>
    <p:sldId id="268" r:id="rId8"/>
    <p:sldId id="261" r:id="rId9"/>
    <p:sldId id="306" r:id="rId10"/>
    <p:sldId id="279" r:id="rId11"/>
    <p:sldId id="304" r:id="rId12"/>
    <p:sldId id="263" r:id="rId13"/>
    <p:sldId id="264" r:id="rId14"/>
    <p:sldId id="266" r:id="rId15"/>
    <p:sldId id="305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69DACB1-A8EC-408C-AB07-2A68A6A74EFB}">
  <a:tblStyle styleId="{769DACB1-A8EC-408C-AB07-2A68A6A74E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336" y="9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21057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b0aa6b64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b0aa6b64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8d77defa78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8d77defa78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8d77defa78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8d77defa78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c1b5d575e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c1b5d575e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980fc3095c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980fc3095c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8b5cbd797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8b5cbd797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b0aa6b640_0_5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8b0aa6b640_0_5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b0aa6b640_0_5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b0aa6b640_0_5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b0aa6b640_0_5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b0aa6b640_0_5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b5cbd79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b5cbd79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8b5cbd7972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8b5cbd7972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8b5cbd7972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8b5cbd7972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8c1b5d575e_0_18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8c1b5d575e_0_18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8c1b5d575e_0_18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8c1b5d575e_0_18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4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694288" y="1377696"/>
            <a:ext cx="7738200" cy="130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/>
          <p:nvPr/>
        </p:nvSpPr>
        <p:spPr>
          <a:xfrm rot="10800000">
            <a:off x="587605" y="3059788"/>
            <a:ext cx="88914" cy="89582"/>
          </a:xfrm>
          <a:custGeom>
            <a:avLst/>
            <a:gdLst/>
            <a:ahLst/>
            <a:cxnLst/>
            <a:rect l="l" t="t" r="r" b="b"/>
            <a:pathLst>
              <a:path w="421" h="420" extrusionOk="0">
                <a:moveTo>
                  <a:pt x="1" y="0"/>
                </a:moveTo>
                <a:lnTo>
                  <a:pt x="1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498480" y="3866452"/>
            <a:ext cx="89337" cy="89582"/>
          </a:xfrm>
          <a:custGeom>
            <a:avLst/>
            <a:gdLst/>
            <a:ahLst/>
            <a:cxnLst/>
            <a:rect l="l" t="t" r="r" b="b"/>
            <a:pathLst>
              <a:path w="423" h="420" extrusionOk="0">
                <a:moveTo>
                  <a:pt x="0" y="0"/>
                </a:moveTo>
                <a:lnTo>
                  <a:pt x="0" y="420"/>
                </a:lnTo>
                <a:lnTo>
                  <a:pt x="423" y="420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214225" y="2787236"/>
            <a:ext cx="88703" cy="89582"/>
          </a:xfrm>
          <a:custGeom>
            <a:avLst/>
            <a:gdLst/>
            <a:ahLst/>
            <a:cxnLst/>
            <a:rect l="l" t="t" r="r" b="b"/>
            <a:pathLst>
              <a:path w="420" h="420" extrusionOk="0">
                <a:moveTo>
                  <a:pt x="0" y="0"/>
                </a:moveTo>
                <a:lnTo>
                  <a:pt x="0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89545" y="3437976"/>
            <a:ext cx="88703" cy="90435"/>
          </a:xfrm>
          <a:custGeom>
            <a:avLst/>
            <a:gdLst/>
            <a:ahLst/>
            <a:cxnLst/>
            <a:rect l="l" t="t" r="r" b="b"/>
            <a:pathLst>
              <a:path w="420" h="424" extrusionOk="0">
                <a:moveTo>
                  <a:pt x="0" y="1"/>
                </a:moveTo>
                <a:lnTo>
                  <a:pt x="0" y="424"/>
                </a:lnTo>
                <a:lnTo>
                  <a:pt x="420" y="424"/>
                </a:lnTo>
                <a:lnTo>
                  <a:pt x="4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13225" y="539500"/>
            <a:ext cx="336631" cy="343199"/>
            <a:chOff x="713225" y="3660775"/>
            <a:chExt cx="336631" cy="343199"/>
          </a:xfrm>
        </p:grpSpPr>
        <p:sp>
          <p:nvSpPr>
            <p:cNvPr id="14" name="Google Shape;14;p2"/>
            <p:cNvSpPr/>
            <p:nvPr/>
          </p:nvSpPr>
          <p:spPr>
            <a:xfrm>
              <a:off x="980341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13225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80341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13225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16230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80004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48083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49383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8094100" y="539500"/>
            <a:ext cx="336631" cy="343199"/>
            <a:chOff x="8138150" y="3660775"/>
            <a:chExt cx="336631" cy="343199"/>
          </a:xfrm>
        </p:grpSpPr>
        <p:sp>
          <p:nvSpPr>
            <p:cNvPr id="23" name="Google Shape;23;p2"/>
            <p:cNvSpPr/>
            <p:nvPr/>
          </p:nvSpPr>
          <p:spPr>
            <a:xfrm>
              <a:off x="8405266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138150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405266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138150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41155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204929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273008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274308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4335763" y="3423388"/>
            <a:ext cx="472480" cy="2467791"/>
          </a:xfrm>
          <a:custGeom>
            <a:avLst/>
            <a:gdLst/>
            <a:ahLst/>
            <a:cxnLst/>
            <a:rect l="l" t="t" r="r" b="b"/>
            <a:pathLst>
              <a:path w="8231" h="42991" extrusionOk="0">
                <a:moveTo>
                  <a:pt x="6546" y="5705"/>
                </a:moveTo>
                <a:lnTo>
                  <a:pt x="6546" y="9093"/>
                </a:lnTo>
                <a:lnTo>
                  <a:pt x="1704" y="9093"/>
                </a:lnTo>
                <a:lnTo>
                  <a:pt x="1704" y="5705"/>
                </a:lnTo>
                <a:close/>
                <a:moveTo>
                  <a:pt x="6565" y="10164"/>
                </a:moveTo>
                <a:lnTo>
                  <a:pt x="6565" y="13495"/>
                </a:lnTo>
                <a:lnTo>
                  <a:pt x="1723" y="13495"/>
                </a:lnTo>
                <a:lnTo>
                  <a:pt x="1723" y="10164"/>
                </a:lnTo>
                <a:close/>
                <a:moveTo>
                  <a:pt x="6565" y="14567"/>
                </a:moveTo>
                <a:lnTo>
                  <a:pt x="6565" y="17936"/>
                </a:lnTo>
                <a:lnTo>
                  <a:pt x="1723" y="17936"/>
                </a:lnTo>
                <a:lnTo>
                  <a:pt x="1723" y="14567"/>
                </a:lnTo>
                <a:close/>
                <a:moveTo>
                  <a:pt x="6565" y="19007"/>
                </a:moveTo>
                <a:lnTo>
                  <a:pt x="6565" y="22300"/>
                </a:lnTo>
                <a:lnTo>
                  <a:pt x="1723" y="22300"/>
                </a:lnTo>
                <a:lnTo>
                  <a:pt x="1723" y="19007"/>
                </a:lnTo>
                <a:close/>
                <a:moveTo>
                  <a:pt x="6565" y="23371"/>
                </a:moveTo>
                <a:lnTo>
                  <a:pt x="6565" y="26740"/>
                </a:lnTo>
                <a:lnTo>
                  <a:pt x="1723" y="26740"/>
                </a:lnTo>
                <a:lnTo>
                  <a:pt x="1723" y="23371"/>
                </a:lnTo>
                <a:close/>
                <a:moveTo>
                  <a:pt x="6565" y="27793"/>
                </a:moveTo>
                <a:lnTo>
                  <a:pt x="6565" y="31123"/>
                </a:lnTo>
                <a:lnTo>
                  <a:pt x="1723" y="31123"/>
                </a:lnTo>
                <a:lnTo>
                  <a:pt x="1723" y="27793"/>
                </a:lnTo>
                <a:close/>
                <a:moveTo>
                  <a:pt x="6546" y="32195"/>
                </a:moveTo>
                <a:lnTo>
                  <a:pt x="6546" y="35564"/>
                </a:lnTo>
                <a:lnTo>
                  <a:pt x="1704" y="35564"/>
                </a:lnTo>
                <a:lnTo>
                  <a:pt x="1704" y="32195"/>
                </a:lnTo>
                <a:close/>
                <a:moveTo>
                  <a:pt x="6565" y="36655"/>
                </a:moveTo>
                <a:lnTo>
                  <a:pt x="6565" y="39966"/>
                </a:lnTo>
                <a:lnTo>
                  <a:pt x="1723" y="39966"/>
                </a:lnTo>
                <a:lnTo>
                  <a:pt x="1723" y="36655"/>
                </a:lnTo>
                <a:close/>
                <a:moveTo>
                  <a:pt x="0" y="1"/>
                </a:moveTo>
                <a:lnTo>
                  <a:pt x="0" y="42991"/>
                </a:lnTo>
                <a:lnTo>
                  <a:pt x="1704" y="42991"/>
                </a:lnTo>
                <a:lnTo>
                  <a:pt x="1704" y="41038"/>
                </a:lnTo>
                <a:lnTo>
                  <a:pt x="6546" y="41038"/>
                </a:lnTo>
                <a:lnTo>
                  <a:pt x="6546" y="42991"/>
                </a:lnTo>
                <a:lnTo>
                  <a:pt x="8231" y="42991"/>
                </a:lnTo>
                <a:lnTo>
                  <a:pt x="8231" y="1"/>
                </a:lnTo>
                <a:lnTo>
                  <a:pt x="6546" y="1"/>
                </a:lnTo>
                <a:lnTo>
                  <a:pt x="6546" y="4633"/>
                </a:lnTo>
                <a:lnTo>
                  <a:pt x="1704" y="4633"/>
                </a:lnTo>
                <a:lnTo>
                  <a:pt x="170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695488" y="2496125"/>
            <a:ext cx="7735800" cy="75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975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10800000" flipH="1">
            <a:off x="8506925" y="3059788"/>
            <a:ext cx="88914" cy="89582"/>
          </a:xfrm>
          <a:custGeom>
            <a:avLst/>
            <a:gdLst/>
            <a:ahLst/>
            <a:cxnLst/>
            <a:rect l="l" t="t" r="r" b="b"/>
            <a:pathLst>
              <a:path w="421" h="420" extrusionOk="0">
                <a:moveTo>
                  <a:pt x="1" y="0"/>
                </a:moveTo>
                <a:lnTo>
                  <a:pt x="1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 flipH="1">
            <a:off x="8595627" y="3866452"/>
            <a:ext cx="89337" cy="89582"/>
          </a:xfrm>
          <a:custGeom>
            <a:avLst/>
            <a:gdLst/>
            <a:ahLst/>
            <a:cxnLst/>
            <a:rect l="l" t="t" r="r" b="b"/>
            <a:pathLst>
              <a:path w="423" h="420" extrusionOk="0">
                <a:moveTo>
                  <a:pt x="0" y="0"/>
                </a:moveTo>
                <a:lnTo>
                  <a:pt x="0" y="420"/>
                </a:lnTo>
                <a:lnTo>
                  <a:pt x="423" y="420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9005196" y="3437976"/>
            <a:ext cx="88703" cy="90435"/>
          </a:xfrm>
          <a:custGeom>
            <a:avLst/>
            <a:gdLst/>
            <a:ahLst/>
            <a:cxnLst/>
            <a:rect l="l" t="t" r="r" b="b"/>
            <a:pathLst>
              <a:path w="420" h="424" extrusionOk="0">
                <a:moveTo>
                  <a:pt x="0" y="1"/>
                </a:moveTo>
                <a:lnTo>
                  <a:pt x="0" y="424"/>
                </a:lnTo>
                <a:lnTo>
                  <a:pt x="420" y="424"/>
                </a:lnTo>
                <a:lnTo>
                  <a:pt x="4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CUSTOM_1_1_1_1_2">
    <p:bg>
      <p:bgPr>
        <a:solidFill>
          <a:schemeClr val="accent4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title"/>
          </p:nvPr>
        </p:nvSpPr>
        <p:spPr>
          <a:xfrm>
            <a:off x="704088" y="448056"/>
            <a:ext cx="2234100" cy="300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1"/>
          </p:nvPr>
        </p:nvSpPr>
        <p:spPr>
          <a:xfrm>
            <a:off x="3962400" y="1371600"/>
            <a:ext cx="4468500" cy="28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subTitle" idx="2"/>
          </p:nvPr>
        </p:nvSpPr>
        <p:spPr>
          <a:xfrm>
            <a:off x="3962400" y="1703625"/>
            <a:ext cx="4468500" cy="52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18"/>
          <p:cNvSpPr/>
          <p:nvPr/>
        </p:nvSpPr>
        <p:spPr>
          <a:xfrm rot="-10629538" flipH="1">
            <a:off x="8216902" y="-572573"/>
            <a:ext cx="79609" cy="80206"/>
          </a:xfrm>
          <a:custGeom>
            <a:avLst/>
            <a:gdLst/>
            <a:ahLst/>
            <a:cxnLst/>
            <a:rect l="l" t="t" r="r" b="b"/>
            <a:pathLst>
              <a:path w="421" h="420" extrusionOk="0">
                <a:moveTo>
                  <a:pt x="1" y="0"/>
                </a:moveTo>
                <a:lnTo>
                  <a:pt x="1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3"/>
          </p:nvPr>
        </p:nvSpPr>
        <p:spPr>
          <a:xfrm>
            <a:off x="3962400" y="2340864"/>
            <a:ext cx="4468500" cy="28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4"/>
          </p:nvPr>
        </p:nvSpPr>
        <p:spPr>
          <a:xfrm>
            <a:off x="3962400" y="2672889"/>
            <a:ext cx="4468500" cy="52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ubTitle" idx="5"/>
          </p:nvPr>
        </p:nvSpPr>
        <p:spPr>
          <a:xfrm>
            <a:off x="3962400" y="3276600"/>
            <a:ext cx="4468500" cy="28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subTitle" idx="6"/>
          </p:nvPr>
        </p:nvSpPr>
        <p:spPr>
          <a:xfrm>
            <a:off x="3962400" y="3608625"/>
            <a:ext cx="4468500" cy="58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8301600" y="4168175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-664887" y="4168175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7">
  <p:cSld name="CUSTOM_1_1_1_1_1_1_1_1_1_1_1">
    <p:bg>
      <p:bgPr>
        <a:solidFill>
          <a:schemeClr val="accent4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>
            <a:spLocks noGrp="1"/>
          </p:cNvSpPr>
          <p:nvPr>
            <p:ph type="title"/>
          </p:nvPr>
        </p:nvSpPr>
        <p:spPr>
          <a:xfrm>
            <a:off x="713225" y="463300"/>
            <a:ext cx="7717500" cy="49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8">
  <p:cSld name="CUSTOM_1_1_1_1_1_1_1_1_1_1_1_1">
    <p:bg>
      <p:bgPr>
        <a:solidFill>
          <a:schemeClr val="accent4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>
            <a:spLocks noGrp="1"/>
          </p:cNvSpPr>
          <p:nvPr>
            <p:ph type="title"/>
          </p:nvPr>
        </p:nvSpPr>
        <p:spPr>
          <a:xfrm>
            <a:off x="713225" y="463300"/>
            <a:ext cx="7717500" cy="49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bg>
      <p:bgPr>
        <a:solidFill>
          <a:schemeClr val="accent4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title"/>
          </p:nvPr>
        </p:nvSpPr>
        <p:spPr>
          <a:xfrm>
            <a:off x="1003822" y="1263950"/>
            <a:ext cx="3131700" cy="2742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title" idx="2" hasCustomPrompt="1"/>
          </p:nvPr>
        </p:nvSpPr>
        <p:spPr>
          <a:xfrm>
            <a:off x="1006072" y="421300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9" name="Google Shape;279;p26"/>
          <p:cNvSpPr txBox="1">
            <a:spLocks noGrp="1"/>
          </p:cNvSpPr>
          <p:nvPr>
            <p:ph type="title" idx="3"/>
          </p:nvPr>
        </p:nvSpPr>
        <p:spPr>
          <a:xfrm>
            <a:off x="1003822" y="3324225"/>
            <a:ext cx="3131700" cy="2742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6"/>
          <p:cNvSpPr txBox="1">
            <a:spLocks noGrp="1"/>
          </p:cNvSpPr>
          <p:nvPr>
            <p:ph type="title" idx="4" hasCustomPrompt="1"/>
          </p:nvPr>
        </p:nvSpPr>
        <p:spPr>
          <a:xfrm>
            <a:off x="1006072" y="2444500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1" name="Google Shape;281;p26"/>
          <p:cNvSpPr txBox="1">
            <a:spLocks noGrp="1"/>
          </p:cNvSpPr>
          <p:nvPr>
            <p:ph type="title" idx="5"/>
          </p:nvPr>
        </p:nvSpPr>
        <p:spPr>
          <a:xfrm>
            <a:off x="5008478" y="1262544"/>
            <a:ext cx="3131700" cy="2742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6"/>
          <p:cNvSpPr txBox="1">
            <a:spLocks noGrp="1"/>
          </p:cNvSpPr>
          <p:nvPr>
            <p:ph type="title" idx="6" hasCustomPrompt="1"/>
          </p:nvPr>
        </p:nvSpPr>
        <p:spPr>
          <a:xfrm>
            <a:off x="5010728" y="421300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3" name="Google Shape;283;p26"/>
          <p:cNvSpPr txBox="1">
            <a:spLocks noGrp="1"/>
          </p:cNvSpPr>
          <p:nvPr>
            <p:ph type="title" idx="7"/>
          </p:nvPr>
        </p:nvSpPr>
        <p:spPr>
          <a:xfrm>
            <a:off x="5008478" y="3325368"/>
            <a:ext cx="3131700" cy="2742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title" idx="8" hasCustomPrompt="1"/>
          </p:nvPr>
        </p:nvSpPr>
        <p:spPr>
          <a:xfrm>
            <a:off x="5010728" y="2444500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5" name="Google Shape;285;p26"/>
          <p:cNvSpPr/>
          <p:nvPr/>
        </p:nvSpPr>
        <p:spPr>
          <a:xfrm>
            <a:off x="8301600" y="4168175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6"/>
          <p:cNvSpPr/>
          <p:nvPr/>
        </p:nvSpPr>
        <p:spPr>
          <a:xfrm>
            <a:off x="-664887" y="4168175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6"/>
          <p:cNvSpPr txBox="1">
            <a:spLocks noGrp="1"/>
          </p:cNvSpPr>
          <p:nvPr>
            <p:ph type="subTitle" idx="1"/>
          </p:nvPr>
        </p:nvSpPr>
        <p:spPr>
          <a:xfrm>
            <a:off x="1006072" y="1634400"/>
            <a:ext cx="3127200" cy="4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26"/>
          <p:cNvSpPr txBox="1">
            <a:spLocks noGrp="1"/>
          </p:cNvSpPr>
          <p:nvPr>
            <p:ph type="subTitle" idx="9"/>
          </p:nvPr>
        </p:nvSpPr>
        <p:spPr>
          <a:xfrm>
            <a:off x="5010728" y="1631911"/>
            <a:ext cx="3127200" cy="43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13"/>
          </p:nvPr>
        </p:nvSpPr>
        <p:spPr>
          <a:xfrm>
            <a:off x="1006072" y="3719525"/>
            <a:ext cx="3127200" cy="48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26"/>
          <p:cNvSpPr txBox="1">
            <a:spLocks noGrp="1"/>
          </p:cNvSpPr>
          <p:nvPr>
            <p:ph type="subTitle" idx="14"/>
          </p:nvPr>
        </p:nvSpPr>
        <p:spPr>
          <a:xfrm>
            <a:off x="5010728" y="3718560"/>
            <a:ext cx="3127200" cy="43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 2">
  <p:cSld name="CUSTOM_3_2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7"/>
          <p:cNvSpPr txBox="1">
            <a:spLocks noGrp="1"/>
          </p:cNvSpPr>
          <p:nvPr>
            <p:ph type="title"/>
          </p:nvPr>
        </p:nvSpPr>
        <p:spPr>
          <a:xfrm>
            <a:off x="704088" y="448056"/>
            <a:ext cx="7717500" cy="5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4" name="Google Shape;294;p27"/>
          <p:cNvSpPr txBox="1">
            <a:spLocks noGrp="1"/>
          </p:cNvSpPr>
          <p:nvPr>
            <p:ph type="subTitle" idx="1"/>
          </p:nvPr>
        </p:nvSpPr>
        <p:spPr>
          <a:xfrm>
            <a:off x="713225" y="1357450"/>
            <a:ext cx="36576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None/>
              <a:defRPr sz="1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7"/>
          <p:cNvSpPr txBox="1">
            <a:spLocks noGrp="1"/>
          </p:cNvSpPr>
          <p:nvPr>
            <p:ph type="subTitle" idx="2"/>
          </p:nvPr>
        </p:nvSpPr>
        <p:spPr>
          <a:xfrm>
            <a:off x="713232" y="2002536"/>
            <a:ext cx="36576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subTitle" idx="3"/>
          </p:nvPr>
        </p:nvSpPr>
        <p:spPr>
          <a:xfrm>
            <a:off x="1292143" y="2770632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usso One"/>
              <a:buNone/>
              <a:defRPr sz="16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7"/>
          <p:cNvSpPr txBox="1">
            <a:spLocks noGrp="1"/>
          </p:cNvSpPr>
          <p:nvPr>
            <p:ph type="subTitle" idx="4"/>
          </p:nvPr>
        </p:nvSpPr>
        <p:spPr>
          <a:xfrm>
            <a:off x="3657600" y="2770632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usso One"/>
              <a:buNone/>
              <a:defRPr sz="16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subTitle" idx="5"/>
          </p:nvPr>
        </p:nvSpPr>
        <p:spPr>
          <a:xfrm>
            <a:off x="6023057" y="2770632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usso One"/>
              <a:buNone/>
              <a:defRPr sz="16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8430775" y="3872600"/>
            <a:ext cx="472480" cy="2467791"/>
          </a:xfrm>
          <a:custGeom>
            <a:avLst/>
            <a:gdLst/>
            <a:ahLst/>
            <a:cxnLst/>
            <a:rect l="l" t="t" r="r" b="b"/>
            <a:pathLst>
              <a:path w="8231" h="42991" extrusionOk="0">
                <a:moveTo>
                  <a:pt x="6546" y="5705"/>
                </a:moveTo>
                <a:lnTo>
                  <a:pt x="6546" y="9093"/>
                </a:lnTo>
                <a:lnTo>
                  <a:pt x="1704" y="9093"/>
                </a:lnTo>
                <a:lnTo>
                  <a:pt x="1704" y="5705"/>
                </a:lnTo>
                <a:close/>
                <a:moveTo>
                  <a:pt x="6565" y="10164"/>
                </a:moveTo>
                <a:lnTo>
                  <a:pt x="6565" y="13495"/>
                </a:lnTo>
                <a:lnTo>
                  <a:pt x="1723" y="13495"/>
                </a:lnTo>
                <a:lnTo>
                  <a:pt x="1723" y="10164"/>
                </a:lnTo>
                <a:close/>
                <a:moveTo>
                  <a:pt x="6565" y="14567"/>
                </a:moveTo>
                <a:lnTo>
                  <a:pt x="6565" y="17936"/>
                </a:lnTo>
                <a:lnTo>
                  <a:pt x="1723" y="17936"/>
                </a:lnTo>
                <a:lnTo>
                  <a:pt x="1723" y="14567"/>
                </a:lnTo>
                <a:close/>
                <a:moveTo>
                  <a:pt x="6565" y="19007"/>
                </a:moveTo>
                <a:lnTo>
                  <a:pt x="6565" y="22300"/>
                </a:lnTo>
                <a:lnTo>
                  <a:pt x="1723" y="22300"/>
                </a:lnTo>
                <a:lnTo>
                  <a:pt x="1723" y="19007"/>
                </a:lnTo>
                <a:close/>
                <a:moveTo>
                  <a:pt x="6565" y="23371"/>
                </a:moveTo>
                <a:lnTo>
                  <a:pt x="6565" y="26740"/>
                </a:lnTo>
                <a:lnTo>
                  <a:pt x="1723" y="26740"/>
                </a:lnTo>
                <a:lnTo>
                  <a:pt x="1723" y="23371"/>
                </a:lnTo>
                <a:close/>
                <a:moveTo>
                  <a:pt x="6565" y="27793"/>
                </a:moveTo>
                <a:lnTo>
                  <a:pt x="6565" y="31123"/>
                </a:lnTo>
                <a:lnTo>
                  <a:pt x="1723" y="31123"/>
                </a:lnTo>
                <a:lnTo>
                  <a:pt x="1723" y="27793"/>
                </a:lnTo>
                <a:close/>
                <a:moveTo>
                  <a:pt x="6546" y="32195"/>
                </a:moveTo>
                <a:lnTo>
                  <a:pt x="6546" y="35564"/>
                </a:lnTo>
                <a:lnTo>
                  <a:pt x="1704" y="35564"/>
                </a:lnTo>
                <a:lnTo>
                  <a:pt x="1704" y="32195"/>
                </a:lnTo>
                <a:close/>
                <a:moveTo>
                  <a:pt x="6565" y="36655"/>
                </a:moveTo>
                <a:lnTo>
                  <a:pt x="6565" y="39966"/>
                </a:lnTo>
                <a:lnTo>
                  <a:pt x="1723" y="39966"/>
                </a:lnTo>
                <a:lnTo>
                  <a:pt x="1723" y="36655"/>
                </a:lnTo>
                <a:close/>
                <a:moveTo>
                  <a:pt x="0" y="1"/>
                </a:moveTo>
                <a:lnTo>
                  <a:pt x="0" y="42991"/>
                </a:lnTo>
                <a:lnTo>
                  <a:pt x="1704" y="42991"/>
                </a:lnTo>
                <a:lnTo>
                  <a:pt x="1704" y="41038"/>
                </a:lnTo>
                <a:lnTo>
                  <a:pt x="6546" y="41038"/>
                </a:lnTo>
                <a:lnTo>
                  <a:pt x="6546" y="42991"/>
                </a:lnTo>
                <a:lnTo>
                  <a:pt x="8231" y="42991"/>
                </a:lnTo>
                <a:lnTo>
                  <a:pt x="8231" y="1"/>
                </a:lnTo>
                <a:lnTo>
                  <a:pt x="6546" y="1"/>
                </a:lnTo>
                <a:lnTo>
                  <a:pt x="6546" y="4633"/>
                </a:lnTo>
                <a:lnTo>
                  <a:pt x="1704" y="4633"/>
                </a:lnTo>
                <a:lnTo>
                  <a:pt x="170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8453723" y="2740232"/>
            <a:ext cx="422143" cy="322818"/>
          </a:xfrm>
          <a:custGeom>
            <a:avLst/>
            <a:gdLst/>
            <a:ahLst/>
            <a:cxnLst/>
            <a:rect l="l" t="t" r="r" b="b"/>
            <a:pathLst>
              <a:path w="11131" h="8512" extrusionOk="0">
                <a:moveTo>
                  <a:pt x="1461" y="1"/>
                </a:moveTo>
                <a:lnTo>
                  <a:pt x="1461" y="2796"/>
                </a:lnTo>
                <a:lnTo>
                  <a:pt x="0" y="2796"/>
                </a:lnTo>
                <a:lnTo>
                  <a:pt x="0" y="5547"/>
                </a:lnTo>
                <a:lnTo>
                  <a:pt x="1461" y="5547"/>
                </a:lnTo>
                <a:lnTo>
                  <a:pt x="1461" y="6837"/>
                </a:lnTo>
                <a:lnTo>
                  <a:pt x="4081" y="6837"/>
                </a:lnTo>
                <a:lnTo>
                  <a:pt x="4081" y="8511"/>
                </a:lnTo>
                <a:lnTo>
                  <a:pt x="7307" y="8511"/>
                </a:lnTo>
                <a:lnTo>
                  <a:pt x="7307" y="6837"/>
                </a:lnTo>
                <a:lnTo>
                  <a:pt x="9714" y="6837"/>
                </a:lnTo>
                <a:lnTo>
                  <a:pt x="9714" y="5547"/>
                </a:lnTo>
                <a:lnTo>
                  <a:pt x="11130" y="5547"/>
                </a:lnTo>
                <a:lnTo>
                  <a:pt x="11130" y="2796"/>
                </a:lnTo>
                <a:lnTo>
                  <a:pt x="9714" y="2796"/>
                </a:lnTo>
                <a:lnTo>
                  <a:pt x="97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8593897" y="2777817"/>
            <a:ext cx="50516" cy="53740"/>
          </a:xfrm>
          <a:custGeom>
            <a:avLst/>
            <a:gdLst/>
            <a:ahLst/>
            <a:cxnLst/>
            <a:rect l="l" t="t" r="r" b="b"/>
            <a:pathLst>
              <a:path w="1332" h="1417" extrusionOk="0">
                <a:moveTo>
                  <a:pt x="0" y="0"/>
                </a:moveTo>
                <a:lnTo>
                  <a:pt x="0" y="1417"/>
                </a:lnTo>
                <a:lnTo>
                  <a:pt x="1331" y="1417"/>
                </a:lnTo>
                <a:lnTo>
                  <a:pt x="133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8698231" y="2777817"/>
            <a:ext cx="55446" cy="53740"/>
          </a:xfrm>
          <a:custGeom>
            <a:avLst/>
            <a:gdLst/>
            <a:ahLst/>
            <a:cxnLst/>
            <a:rect l="l" t="t" r="r" b="b"/>
            <a:pathLst>
              <a:path w="1462" h="1417" extrusionOk="0">
                <a:moveTo>
                  <a:pt x="0" y="0"/>
                </a:moveTo>
                <a:lnTo>
                  <a:pt x="0" y="1417"/>
                </a:lnTo>
                <a:lnTo>
                  <a:pt x="1461" y="1417"/>
                </a:lnTo>
                <a:lnTo>
                  <a:pt x="14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8593897" y="2882151"/>
            <a:ext cx="154810" cy="104332"/>
          </a:xfrm>
          <a:custGeom>
            <a:avLst/>
            <a:gdLst/>
            <a:ahLst/>
            <a:cxnLst/>
            <a:rect l="l" t="t" r="r" b="b"/>
            <a:pathLst>
              <a:path w="4082" h="2751" extrusionOk="0">
                <a:moveTo>
                  <a:pt x="0" y="0"/>
                </a:moveTo>
                <a:lnTo>
                  <a:pt x="0" y="1417"/>
                </a:lnTo>
                <a:lnTo>
                  <a:pt x="516" y="1417"/>
                </a:lnTo>
                <a:lnTo>
                  <a:pt x="516" y="2018"/>
                </a:lnTo>
                <a:lnTo>
                  <a:pt x="1331" y="2018"/>
                </a:lnTo>
                <a:lnTo>
                  <a:pt x="1331" y="2751"/>
                </a:lnTo>
                <a:lnTo>
                  <a:pt x="2665" y="2751"/>
                </a:lnTo>
                <a:lnTo>
                  <a:pt x="2665" y="2018"/>
                </a:lnTo>
                <a:lnTo>
                  <a:pt x="3353" y="2018"/>
                </a:lnTo>
                <a:lnTo>
                  <a:pt x="3353" y="1417"/>
                </a:lnTo>
                <a:lnTo>
                  <a:pt x="4082" y="1417"/>
                </a:lnTo>
                <a:lnTo>
                  <a:pt x="40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8463470" y="3103829"/>
            <a:ext cx="53778" cy="308027"/>
          </a:xfrm>
          <a:custGeom>
            <a:avLst/>
            <a:gdLst/>
            <a:ahLst/>
            <a:cxnLst/>
            <a:rect l="l" t="t" r="r" b="b"/>
            <a:pathLst>
              <a:path w="1418" h="8122" extrusionOk="0">
                <a:moveTo>
                  <a:pt x="1" y="0"/>
                </a:moveTo>
                <a:lnTo>
                  <a:pt x="1" y="8122"/>
                </a:lnTo>
                <a:lnTo>
                  <a:pt x="1418" y="8122"/>
                </a:lnTo>
                <a:lnTo>
                  <a:pt x="141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8558019" y="3612416"/>
            <a:ext cx="45700" cy="249357"/>
          </a:xfrm>
          <a:custGeom>
            <a:avLst/>
            <a:gdLst/>
            <a:ahLst/>
            <a:cxnLst/>
            <a:rect l="l" t="t" r="r" b="b"/>
            <a:pathLst>
              <a:path w="1205" h="6575" extrusionOk="0">
                <a:moveTo>
                  <a:pt x="1" y="0"/>
                </a:moveTo>
                <a:lnTo>
                  <a:pt x="1" y="6575"/>
                </a:lnTo>
                <a:lnTo>
                  <a:pt x="1204" y="6575"/>
                </a:lnTo>
                <a:lnTo>
                  <a:pt x="12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8740594" y="3566753"/>
            <a:ext cx="43993" cy="299987"/>
          </a:xfrm>
          <a:custGeom>
            <a:avLst/>
            <a:gdLst/>
            <a:ahLst/>
            <a:cxnLst/>
            <a:rect l="l" t="t" r="r" b="b"/>
            <a:pathLst>
              <a:path w="1160" h="7910" extrusionOk="0">
                <a:moveTo>
                  <a:pt x="1" y="1"/>
                </a:moveTo>
                <a:lnTo>
                  <a:pt x="1" y="7909"/>
                </a:lnTo>
                <a:lnTo>
                  <a:pt x="1159" y="7909"/>
                </a:lnTo>
                <a:lnTo>
                  <a:pt x="115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7"/>
          <p:cNvSpPr/>
          <p:nvPr/>
        </p:nvSpPr>
        <p:spPr>
          <a:xfrm>
            <a:off x="8822097" y="3103829"/>
            <a:ext cx="53778" cy="308027"/>
          </a:xfrm>
          <a:custGeom>
            <a:avLst/>
            <a:gdLst/>
            <a:ahLst/>
            <a:cxnLst/>
            <a:rect l="l" t="t" r="r" b="b"/>
            <a:pathLst>
              <a:path w="1418" h="8122" extrusionOk="0">
                <a:moveTo>
                  <a:pt x="1" y="0"/>
                </a:moveTo>
                <a:lnTo>
                  <a:pt x="1" y="8122"/>
                </a:lnTo>
                <a:lnTo>
                  <a:pt x="1417" y="8122"/>
                </a:lnTo>
                <a:lnTo>
                  <a:pt x="14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7"/>
          <p:cNvSpPr/>
          <p:nvPr/>
        </p:nvSpPr>
        <p:spPr>
          <a:xfrm>
            <a:off x="8509132" y="3408602"/>
            <a:ext cx="312995" cy="308179"/>
          </a:xfrm>
          <a:custGeom>
            <a:avLst/>
            <a:gdLst/>
            <a:ahLst/>
            <a:cxnLst/>
            <a:rect l="l" t="t" r="r" b="b"/>
            <a:pathLst>
              <a:path w="8253" h="8126" extrusionOk="0">
                <a:moveTo>
                  <a:pt x="0" y="0"/>
                </a:moveTo>
                <a:lnTo>
                  <a:pt x="0" y="1204"/>
                </a:lnTo>
                <a:lnTo>
                  <a:pt x="0" y="4171"/>
                </a:lnTo>
                <a:lnTo>
                  <a:pt x="0" y="8125"/>
                </a:lnTo>
                <a:lnTo>
                  <a:pt x="2751" y="8125"/>
                </a:lnTo>
                <a:lnTo>
                  <a:pt x="2751" y="4171"/>
                </a:lnTo>
                <a:lnTo>
                  <a:pt x="5502" y="4171"/>
                </a:lnTo>
                <a:lnTo>
                  <a:pt x="5502" y="8125"/>
                </a:lnTo>
                <a:lnTo>
                  <a:pt x="8253" y="8125"/>
                </a:lnTo>
                <a:lnTo>
                  <a:pt x="8253" y="4171"/>
                </a:lnTo>
                <a:lnTo>
                  <a:pt x="8253" y="1204"/>
                </a:lnTo>
                <a:lnTo>
                  <a:pt x="825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8517211" y="3825901"/>
            <a:ext cx="104370" cy="48923"/>
          </a:xfrm>
          <a:custGeom>
            <a:avLst/>
            <a:gdLst/>
            <a:ahLst/>
            <a:cxnLst/>
            <a:rect l="l" t="t" r="r" b="b"/>
            <a:pathLst>
              <a:path w="2752" h="1290" extrusionOk="0">
                <a:moveTo>
                  <a:pt x="1" y="0"/>
                </a:moveTo>
                <a:lnTo>
                  <a:pt x="1" y="1290"/>
                </a:lnTo>
                <a:lnTo>
                  <a:pt x="2751" y="1290"/>
                </a:lnTo>
                <a:lnTo>
                  <a:pt x="275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8468324" y="3825901"/>
            <a:ext cx="48923" cy="48923"/>
          </a:xfrm>
          <a:custGeom>
            <a:avLst/>
            <a:gdLst/>
            <a:ahLst/>
            <a:cxnLst/>
            <a:rect l="l" t="t" r="r" b="b"/>
            <a:pathLst>
              <a:path w="1290" h="1290" extrusionOk="0">
                <a:moveTo>
                  <a:pt x="0" y="0"/>
                </a:moveTo>
                <a:lnTo>
                  <a:pt x="0" y="1290"/>
                </a:lnTo>
                <a:lnTo>
                  <a:pt x="1290" y="1290"/>
                </a:lnTo>
                <a:lnTo>
                  <a:pt x="129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8725879" y="3825901"/>
            <a:ext cx="104332" cy="48923"/>
          </a:xfrm>
          <a:custGeom>
            <a:avLst/>
            <a:gdLst/>
            <a:ahLst/>
            <a:cxnLst/>
            <a:rect l="l" t="t" r="r" b="b"/>
            <a:pathLst>
              <a:path w="2751" h="1290" extrusionOk="0">
                <a:moveTo>
                  <a:pt x="0" y="0"/>
                </a:moveTo>
                <a:lnTo>
                  <a:pt x="0" y="1290"/>
                </a:lnTo>
                <a:lnTo>
                  <a:pt x="2751" y="1290"/>
                </a:lnTo>
                <a:lnTo>
                  <a:pt x="275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8830175" y="3825901"/>
            <a:ext cx="55484" cy="48923"/>
          </a:xfrm>
          <a:custGeom>
            <a:avLst/>
            <a:gdLst/>
            <a:ahLst/>
            <a:cxnLst/>
            <a:rect l="l" t="t" r="r" b="b"/>
            <a:pathLst>
              <a:path w="1463" h="1290" extrusionOk="0">
                <a:moveTo>
                  <a:pt x="1" y="0"/>
                </a:moveTo>
                <a:lnTo>
                  <a:pt x="1" y="1290"/>
                </a:lnTo>
                <a:lnTo>
                  <a:pt x="1462" y="1290"/>
                </a:lnTo>
                <a:lnTo>
                  <a:pt x="14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8463470" y="3049974"/>
            <a:ext cx="412396" cy="366849"/>
          </a:xfrm>
          <a:custGeom>
            <a:avLst/>
            <a:gdLst/>
            <a:ahLst/>
            <a:cxnLst/>
            <a:rect l="l" t="t" r="r" b="b"/>
            <a:pathLst>
              <a:path w="10874" h="9673" extrusionOk="0">
                <a:moveTo>
                  <a:pt x="1" y="0"/>
                </a:moveTo>
                <a:lnTo>
                  <a:pt x="1" y="2366"/>
                </a:lnTo>
                <a:lnTo>
                  <a:pt x="1204" y="2366"/>
                </a:lnTo>
                <a:lnTo>
                  <a:pt x="1204" y="9673"/>
                </a:lnTo>
                <a:lnTo>
                  <a:pt x="9457" y="9673"/>
                </a:lnTo>
                <a:lnTo>
                  <a:pt x="9457" y="2366"/>
                </a:lnTo>
                <a:lnTo>
                  <a:pt x="10873" y="2366"/>
                </a:lnTo>
                <a:lnTo>
                  <a:pt x="108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8448375" y="2642725"/>
            <a:ext cx="427491" cy="252467"/>
          </a:xfrm>
          <a:custGeom>
            <a:avLst/>
            <a:gdLst/>
            <a:ahLst/>
            <a:cxnLst/>
            <a:rect l="l" t="t" r="r" b="b"/>
            <a:pathLst>
              <a:path w="11272" h="6657" extrusionOk="0">
                <a:moveTo>
                  <a:pt x="0" y="0"/>
                </a:moveTo>
                <a:lnTo>
                  <a:pt x="0" y="2630"/>
                </a:lnTo>
                <a:lnTo>
                  <a:pt x="141" y="2630"/>
                </a:lnTo>
                <a:lnTo>
                  <a:pt x="141" y="6657"/>
                </a:lnTo>
                <a:lnTo>
                  <a:pt x="1602" y="6657"/>
                </a:lnTo>
                <a:lnTo>
                  <a:pt x="1602" y="2630"/>
                </a:lnTo>
                <a:lnTo>
                  <a:pt x="9855" y="2630"/>
                </a:lnTo>
                <a:lnTo>
                  <a:pt x="9855" y="6657"/>
                </a:lnTo>
                <a:lnTo>
                  <a:pt x="11271" y="6657"/>
                </a:lnTo>
                <a:lnTo>
                  <a:pt x="11271" y="1155"/>
                </a:lnTo>
                <a:lnTo>
                  <a:pt x="11130" y="1155"/>
                </a:lnTo>
                <a:lnTo>
                  <a:pt x="111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8509132" y="3380954"/>
            <a:ext cx="312995" cy="50478"/>
          </a:xfrm>
          <a:custGeom>
            <a:avLst/>
            <a:gdLst/>
            <a:ahLst/>
            <a:cxnLst/>
            <a:rect l="l" t="t" r="r" b="b"/>
            <a:pathLst>
              <a:path w="8253" h="1331" extrusionOk="0">
                <a:moveTo>
                  <a:pt x="0" y="0"/>
                </a:moveTo>
                <a:lnTo>
                  <a:pt x="0" y="1331"/>
                </a:lnTo>
                <a:lnTo>
                  <a:pt x="8253" y="1331"/>
                </a:lnTo>
                <a:lnTo>
                  <a:pt x="825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8639522" y="3380954"/>
            <a:ext cx="50516" cy="50478"/>
          </a:xfrm>
          <a:custGeom>
            <a:avLst/>
            <a:gdLst/>
            <a:ahLst/>
            <a:cxnLst/>
            <a:rect l="l" t="t" r="r" b="b"/>
            <a:pathLst>
              <a:path w="1332" h="1331" extrusionOk="0">
                <a:moveTo>
                  <a:pt x="1" y="0"/>
                </a:moveTo>
                <a:lnTo>
                  <a:pt x="1" y="1331"/>
                </a:lnTo>
                <a:lnTo>
                  <a:pt x="1332" y="1331"/>
                </a:lnTo>
                <a:lnTo>
                  <a:pt x="1332" y="0"/>
                </a:lnTo>
                <a:close/>
              </a:path>
            </a:pathLst>
          </a:custGeom>
          <a:solidFill>
            <a:srgbClr val="F5EF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3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/>
          <p:nvPr/>
        </p:nvSpPr>
        <p:spPr>
          <a:xfrm rot="10800000" flipH="1">
            <a:off x="8065684" y="4618538"/>
            <a:ext cx="80176" cy="80206"/>
          </a:xfrm>
          <a:custGeom>
            <a:avLst/>
            <a:gdLst/>
            <a:ahLst/>
            <a:cxnLst/>
            <a:rect l="l" t="t" r="r" b="b"/>
            <a:pathLst>
              <a:path w="424" h="420" extrusionOk="0">
                <a:moveTo>
                  <a:pt x="1" y="0"/>
                </a:moveTo>
                <a:lnTo>
                  <a:pt x="1" y="420"/>
                </a:lnTo>
                <a:lnTo>
                  <a:pt x="424" y="420"/>
                </a:lnTo>
                <a:lnTo>
                  <a:pt x="4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8"/>
          <p:cNvSpPr txBox="1">
            <a:spLocks noGrp="1"/>
          </p:cNvSpPr>
          <p:nvPr>
            <p:ph type="title"/>
          </p:nvPr>
        </p:nvSpPr>
        <p:spPr>
          <a:xfrm>
            <a:off x="1371600" y="448056"/>
            <a:ext cx="64008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8"/>
          <p:cNvSpPr txBox="1">
            <a:spLocks noGrp="1"/>
          </p:cNvSpPr>
          <p:nvPr>
            <p:ph type="subTitle" idx="1"/>
          </p:nvPr>
        </p:nvSpPr>
        <p:spPr>
          <a:xfrm>
            <a:off x="1780500" y="1905000"/>
            <a:ext cx="5583000" cy="159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_1">
    <p:bg>
      <p:bgPr>
        <a:solidFill>
          <a:schemeClr val="accent4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696300" y="448056"/>
            <a:ext cx="77514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8516520" y="527600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"/>
          </p:nvPr>
        </p:nvSpPr>
        <p:spPr>
          <a:xfrm>
            <a:off x="2286000" y="2163236"/>
            <a:ext cx="4572000" cy="146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713225" y="3660775"/>
            <a:ext cx="336631" cy="343199"/>
            <a:chOff x="713225" y="3660775"/>
            <a:chExt cx="336631" cy="343199"/>
          </a:xfrm>
        </p:grpSpPr>
        <p:sp>
          <p:nvSpPr>
            <p:cNvPr id="49" name="Google Shape;49;p4"/>
            <p:cNvSpPr/>
            <p:nvPr/>
          </p:nvSpPr>
          <p:spPr>
            <a:xfrm>
              <a:off x="980341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713225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980341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13225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916230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80004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848083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849383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4"/>
          <p:cNvGrpSpPr/>
          <p:nvPr/>
        </p:nvGrpSpPr>
        <p:grpSpPr>
          <a:xfrm>
            <a:off x="8094100" y="3660775"/>
            <a:ext cx="336631" cy="343199"/>
            <a:chOff x="8138150" y="3660775"/>
            <a:chExt cx="336631" cy="343199"/>
          </a:xfrm>
        </p:grpSpPr>
        <p:sp>
          <p:nvSpPr>
            <p:cNvPr id="58" name="Google Shape;58;p4"/>
            <p:cNvSpPr/>
            <p:nvPr/>
          </p:nvSpPr>
          <p:spPr>
            <a:xfrm>
              <a:off x="8405266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138150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405266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138150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8341155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8204929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8273008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8274308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713225" y="1344200"/>
            <a:ext cx="3858900" cy="32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16520" y="527600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4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2286000" y="346331"/>
            <a:ext cx="4572000" cy="64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title" idx="2"/>
          </p:nvPr>
        </p:nvSpPr>
        <p:spPr>
          <a:xfrm>
            <a:off x="2286000" y="1295981"/>
            <a:ext cx="45720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2286000" y="2204475"/>
            <a:ext cx="4572000" cy="60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516520" y="527600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713232" y="420624"/>
            <a:ext cx="5596200" cy="6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solidFill>
          <a:schemeClr val="accent4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2063275" y="918600"/>
            <a:ext cx="5071800" cy="192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8815576" y="4279496"/>
            <a:ext cx="51617" cy="52128"/>
          </a:xfrm>
          <a:custGeom>
            <a:avLst/>
            <a:gdLst/>
            <a:ahLst/>
            <a:cxnLst/>
            <a:rect l="l" t="t" r="r" b="b"/>
            <a:pathLst>
              <a:path w="420" h="420" extrusionOk="0">
                <a:moveTo>
                  <a:pt x="0" y="0"/>
                </a:moveTo>
                <a:lnTo>
                  <a:pt x="0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3"/>
          <p:cNvGrpSpPr/>
          <p:nvPr/>
        </p:nvGrpSpPr>
        <p:grpSpPr>
          <a:xfrm>
            <a:off x="8430771" y="2539963"/>
            <a:ext cx="418950" cy="1338679"/>
            <a:chOff x="8430771" y="2539963"/>
            <a:chExt cx="418950" cy="1338679"/>
          </a:xfrm>
        </p:grpSpPr>
        <p:sp>
          <p:nvSpPr>
            <p:cNvPr id="125" name="Google Shape;125;p13"/>
            <p:cNvSpPr/>
            <p:nvPr/>
          </p:nvSpPr>
          <p:spPr>
            <a:xfrm>
              <a:off x="8480913" y="2746406"/>
              <a:ext cx="308730" cy="259672"/>
            </a:xfrm>
            <a:custGeom>
              <a:avLst/>
              <a:gdLst/>
              <a:ahLst/>
              <a:cxnLst/>
              <a:rect l="l" t="t" r="r" b="b"/>
              <a:pathLst>
                <a:path w="8109" h="6820" extrusionOk="0">
                  <a:moveTo>
                    <a:pt x="1" y="1"/>
                  </a:moveTo>
                  <a:lnTo>
                    <a:pt x="1" y="6819"/>
                  </a:lnTo>
                  <a:lnTo>
                    <a:pt x="8108" y="6819"/>
                  </a:lnTo>
                  <a:lnTo>
                    <a:pt x="81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8563378" y="2782159"/>
              <a:ext cx="49152" cy="54105"/>
            </a:xfrm>
            <a:custGeom>
              <a:avLst/>
              <a:gdLst/>
              <a:ahLst/>
              <a:cxnLst/>
              <a:rect l="l" t="t" r="r" b="b"/>
              <a:pathLst>
                <a:path w="1291" h="1421" extrusionOk="0">
                  <a:moveTo>
                    <a:pt x="1" y="0"/>
                  </a:moveTo>
                  <a:lnTo>
                    <a:pt x="1" y="1421"/>
                  </a:lnTo>
                  <a:lnTo>
                    <a:pt x="1290" y="1421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101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8668115" y="2782159"/>
              <a:ext cx="53987" cy="54105"/>
            </a:xfrm>
            <a:custGeom>
              <a:avLst/>
              <a:gdLst/>
              <a:ahLst/>
              <a:cxnLst/>
              <a:rect l="l" t="t" r="r" b="b"/>
              <a:pathLst>
                <a:path w="1418" h="1421" extrusionOk="0">
                  <a:moveTo>
                    <a:pt x="1" y="0"/>
                  </a:moveTo>
                  <a:lnTo>
                    <a:pt x="1" y="1421"/>
                  </a:lnTo>
                  <a:lnTo>
                    <a:pt x="1417" y="1421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rgbClr val="101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8430771" y="2639834"/>
              <a:ext cx="414115" cy="104782"/>
            </a:xfrm>
            <a:custGeom>
              <a:avLst/>
              <a:gdLst/>
              <a:ahLst/>
              <a:cxnLst/>
              <a:rect l="l" t="t" r="r" b="b"/>
              <a:pathLst>
                <a:path w="10877" h="2752" extrusionOk="0">
                  <a:moveTo>
                    <a:pt x="1" y="1"/>
                  </a:moveTo>
                  <a:lnTo>
                    <a:pt x="1" y="2752"/>
                  </a:lnTo>
                  <a:lnTo>
                    <a:pt x="10877" y="2752"/>
                  </a:lnTo>
                  <a:lnTo>
                    <a:pt x="108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8430771" y="2849323"/>
              <a:ext cx="104776" cy="104782"/>
            </a:xfrm>
            <a:custGeom>
              <a:avLst/>
              <a:gdLst/>
              <a:ahLst/>
              <a:cxnLst/>
              <a:rect l="l" t="t" r="r" b="b"/>
              <a:pathLst>
                <a:path w="2752" h="2752" extrusionOk="0">
                  <a:moveTo>
                    <a:pt x="1" y="0"/>
                  </a:moveTo>
                  <a:lnTo>
                    <a:pt x="1" y="2751"/>
                  </a:lnTo>
                  <a:lnTo>
                    <a:pt x="2751" y="2751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8740110" y="2849323"/>
              <a:ext cx="104776" cy="104782"/>
            </a:xfrm>
            <a:custGeom>
              <a:avLst/>
              <a:gdLst/>
              <a:ahLst/>
              <a:cxnLst/>
              <a:rect l="l" t="t" r="r" b="b"/>
              <a:pathLst>
                <a:path w="2752" h="2752" extrusionOk="0">
                  <a:moveTo>
                    <a:pt x="1" y="0"/>
                  </a:moveTo>
                  <a:lnTo>
                    <a:pt x="1" y="2751"/>
                  </a:lnTo>
                  <a:lnTo>
                    <a:pt x="2752" y="2751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8558428" y="2986774"/>
              <a:ext cx="122822" cy="81861"/>
            </a:xfrm>
            <a:custGeom>
              <a:avLst/>
              <a:gdLst/>
              <a:ahLst/>
              <a:cxnLst/>
              <a:rect l="l" t="t" r="r" b="b"/>
              <a:pathLst>
                <a:path w="3226" h="2150" extrusionOk="0">
                  <a:moveTo>
                    <a:pt x="0" y="1"/>
                  </a:moveTo>
                  <a:lnTo>
                    <a:pt x="0" y="2150"/>
                  </a:lnTo>
                  <a:lnTo>
                    <a:pt x="3225" y="2150"/>
                  </a:lnTo>
                  <a:lnTo>
                    <a:pt x="3225" y="1"/>
                  </a:lnTo>
                  <a:close/>
                </a:path>
              </a:pathLst>
            </a:custGeom>
            <a:solidFill>
              <a:srgbClr val="E5B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8481560" y="3410586"/>
              <a:ext cx="314250" cy="158811"/>
            </a:xfrm>
            <a:custGeom>
              <a:avLst/>
              <a:gdLst/>
              <a:ahLst/>
              <a:cxnLst/>
              <a:rect l="l" t="t" r="r" b="b"/>
              <a:pathLst>
                <a:path w="8254" h="4171" extrusionOk="0">
                  <a:moveTo>
                    <a:pt x="1" y="0"/>
                  </a:moveTo>
                  <a:lnTo>
                    <a:pt x="1" y="4171"/>
                  </a:lnTo>
                  <a:lnTo>
                    <a:pt x="8253" y="4171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8430771" y="3127537"/>
              <a:ext cx="50827" cy="309245"/>
            </a:xfrm>
            <a:custGeom>
              <a:avLst/>
              <a:gdLst/>
              <a:ahLst/>
              <a:cxnLst/>
              <a:rect l="l" t="t" r="r" b="b"/>
              <a:pathLst>
                <a:path w="1335" h="8122" extrusionOk="0">
                  <a:moveTo>
                    <a:pt x="1" y="0"/>
                  </a:moveTo>
                  <a:lnTo>
                    <a:pt x="1" y="8122"/>
                  </a:lnTo>
                  <a:lnTo>
                    <a:pt x="1335" y="8122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E5B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8795772" y="3127537"/>
              <a:ext cx="53949" cy="309245"/>
            </a:xfrm>
            <a:custGeom>
              <a:avLst/>
              <a:gdLst/>
              <a:ahLst/>
              <a:cxnLst/>
              <a:rect l="l" t="t" r="r" b="b"/>
              <a:pathLst>
                <a:path w="1417" h="8122" extrusionOk="0">
                  <a:moveTo>
                    <a:pt x="0" y="0"/>
                  </a:moveTo>
                  <a:lnTo>
                    <a:pt x="0" y="8122"/>
                  </a:lnTo>
                  <a:lnTo>
                    <a:pt x="1417" y="8122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rgbClr val="E5B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8522412" y="3615201"/>
              <a:ext cx="44278" cy="250343"/>
            </a:xfrm>
            <a:custGeom>
              <a:avLst/>
              <a:gdLst/>
              <a:ahLst/>
              <a:cxnLst/>
              <a:rect l="l" t="t" r="r" b="b"/>
              <a:pathLst>
                <a:path w="1163" h="6575" extrusionOk="0">
                  <a:moveTo>
                    <a:pt x="1" y="0"/>
                  </a:moveTo>
                  <a:lnTo>
                    <a:pt x="1" y="6575"/>
                  </a:lnTo>
                  <a:lnTo>
                    <a:pt x="1163" y="6575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E5B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8704132" y="3569359"/>
              <a:ext cx="45839" cy="301173"/>
            </a:xfrm>
            <a:custGeom>
              <a:avLst/>
              <a:gdLst/>
              <a:ahLst/>
              <a:cxnLst/>
              <a:rect l="l" t="t" r="r" b="b"/>
              <a:pathLst>
                <a:path w="1204" h="7910" extrusionOk="0">
                  <a:moveTo>
                    <a:pt x="0" y="1"/>
                  </a:moveTo>
                  <a:lnTo>
                    <a:pt x="0" y="7909"/>
                  </a:lnTo>
                  <a:lnTo>
                    <a:pt x="1204" y="7909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rgbClr val="E5B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430771" y="3073470"/>
              <a:ext cx="50827" cy="90085"/>
            </a:xfrm>
            <a:custGeom>
              <a:avLst/>
              <a:gdLst/>
              <a:ahLst/>
              <a:cxnLst/>
              <a:rect l="l" t="t" r="r" b="b"/>
              <a:pathLst>
                <a:path w="1335" h="2366" extrusionOk="0">
                  <a:moveTo>
                    <a:pt x="1" y="0"/>
                  </a:moveTo>
                  <a:lnTo>
                    <a:pt x="1" y="2366"/>
                  </a:lnTo>
                  <a:lnTo>
                    <a:pt x="1335" y="2366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8795772" y="3073470"/>
              <a:ext cx="53949" cy="90085"/>
            </a:xfrm>
            <a:custGeom>
              <a:avLst/>
              <a:gdLst/>
              <a:ahLst/>
              <a:cxnLst/>
              <a:rect l="l" t="t" r="r" b="b"/>
              <a:pathLst>
                <a:path w="1417" h="2366" extrusionOk="0">
                  <a:moveTo>
                    <a:pt x="0" y="0"/>
                  </a:moveTo>
                  <a:lnTo>
                    <a:pt x="0" y="2366"/>
                  </a:lnTo>
                  <a:lnTo>
                    <a:pt x="1417" y="2366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481560" y="3055499"/>
              <a:ext cx="314250" cy="368185"/>
            </a:xfrm>
            <a:custGeom>
              <a:avLst/>
              <a:gdLst/>
              <a:ahLst/>
              <a:cxnLst/>
              <a:rect l="l" t="t" r="r" b="b"/>
              <a:pathLst>
                <a:path w="8254" h="9670" extrusionOk="0">
                  <a:moveTo>
                    <a:pt x="1" y="1"/>
                  </a:moveTo>
                  <a:lnTo>
                    <a:pt x="1" y="9670"/>
                  </a:lnTo>
                  <a:lnTo>
                    <a:pt x="8253" y="9670"/>
                  </a:lnTo>
                  <a:lnTo>
                    <a:pt x="82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8481560" y="3469488"/>
              <a:ext cx="104776" cy="314233"/>
            </a:xfrm>
            <a:custGeom>
              <a:avLst/>
              <a:gdLst/>
              <a:ahLst/>
              <a:cxnLst/>
              <a:rect l="l" t="t" r="r" b="b"/>
              <a:pathLst>
                <a:path w="2752" h="8253" extrusionOk="0">
                  <a:moveTo>
                    <a:pt x="1" y="0"/>
                  </a:moveTo>
                  <a:lnTo>
                    <a:pt x="1" y="8253"/>
                  </a:lnTo>
                  <a:lnTo>
                    <a:pt x="2752" y="8253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691035" y="3469488"/>
              <a:ext cx="104776" cy="314233"/>
            </a:xfrm>
            <a:custGeom>
              <a:avLst/>
              <a:gdLst/>
              <a:ahLst/>
              <a:cxnLst/>
              <a:rect l="l" t="t" r="r" b="b"/>
              <a:pathLst>
                <a:path w="2752" h="8253" extrusionOk="0">
                  <a:moveTo>
                    <a:pt x="0" y="0"/>
                  </a:moveTo>
                  <a:lnTo>
                    <a:pt x="0" y="8253"/>
                  </a:lnTo>
                  <a:lnTo>
                    <a:pt x="2751" y="8253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8481560" y="3387665"/>
              <a:ext cx="314250" cy="49117"/>
            </a:xfrm>
            <a:custGeom>
              <a:avLst/>
              <a:gdLst/>
              <a:ahLst/>
              <a:cxnLst/>
              <a:rect l="l" t="t" r="r" b="b"/>
              <a:pathLst>
                <a:path w="8254" h="1290" extrusionOk="0">
                  <a:moveTo>
                    <a:pt x="1" y="0"/>
                  </a:moveTo>
                  <a:lnTo>
                    <a:pt x="1" y="1290"/>
                  </a:lnTo>
                  <a:lnTo>
                    <a:pt x="8253" y="1290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8612491" y="3387665"/>
              <a:ext cx="50674" cy="49117"/>
            </a:xfrm>
            <a:custGeom>
              <a:avLst/>
              <a:gdLst/>
              <a:ahLst/>
              <a:cxnLst/>
              <a:rect l="l" t="t" r="r" b="b"/>
              <a:pathLst>
                <a:path w="1331" h="1290" extrusionOk="0">
                  <a:moveTo>
                    <a:pt x="0" y="0"/>
                  </a:moveTo>
                  <a:lnTo>
                    <a:pt x="0" y="1290"/>
                  </a:lnTo>
                  <a:lnTo>
                    <a:pt x="1331" y="1290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5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8481560" y="3829526"/>
              <a:ext cx="104776" cy="49117"/>
            </a:xfrm>
            <a:custGeom>
              <a:avLst/>
              <a:gdLst/>
              <a:ahLst/>
              <a:cxnLst/>
              <a:rect l="l" t="t" r="r" b="b"/>
              <a:pathLst>
                <a:path w="2752" h="1290" extrusionOk="0">
                  <a:moveTo>
                    <a:pt x="1" y="0"/>
                  </a:moveTo>
                  <a:lnTo>
                    <a:pt x="1" y="1290"/>
                  </a:lnTo>
                  <a:lnTo>
                    <a:pt x="2752" y="1290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8430771" y="3829526"/>
              <a:ext cx="50827" cy="49117"/>
            </a:xfrm>
            <a:custGeom>
              <a:avLst/>
              <a:gdLst/>
              <a:ahLst/>
              <a:cxnLst/>
              <a:rect l="l" t="t" r="r" b="b"/>
              <a:pathLst>
                <a:path w="1335" h="1290" extrusionOk="0">
                  <a:moveTo>
                    <a:pt x="1" y="0"/>
                  </a:moveTo>
                  <a:lnTo>
                    <a:pt x="1" y="1290"/>
                  </a:lnTo>
                  <a:lnTo>
                    <a:pt x="1335" y="1290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8691035" y="3829526"/>
              <a:ext cx="104776" cy="49117"/>
            </a:xfrm>
            <a:custGeom>
              <a:avLst/>
              <a:gdLst/>
              <a:ahLst/>
              <a:cxnLst/>
              <a:rect l="l" t="t" r="r" b="b"/>
              <a:pathLst>
                <a:path w="2752" h="1290" extrusionOk="0">
                  <a:moveTo>
                    <a:pt x="0" y="0"/>
                  </a:moveTo>
                  <a:lnTo>
                    <a:pt x="0" y="1290"/>
                  </a:lnTo>
                  <a:lnTo>
                    <a:pt x="2751" y="1290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8795772" y="3829526"/>
              <a:ext cx="53949" cy="49117"/>
            </a:xfrm>
            <a:custGeom>
              <a:avLst/>
              <a:gdLst/>
              <a:ahLst/>
              <a:cxnLst/>
              <a:rect l="l" t="t" r="r" b="b"/>
              <a:pathLst>
                <a:path w="1417" h="1290" extrusionOk="0">
                  <a:moveTo>
                    <a:pt x="0" y="0"/>
                  </a:moveTo>
                  <a:lnTo>
                    <a:pt x="0" y="1290"/>
                  </a:lnTo>
                  <a:lnTo>
                    <a:pt x="1417" y="1290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8653343" y="3163518"/>
              <a:ext cx="104737" cy="104782"/>
            </a:xfrm>
            <a:custGeom>
              <a:avLst/>
              <a:gdLst/>
              <a:ahLst/>
              <a:cxnLst/>
              <a:rect l="l" t="t" r="r" b="b"/>
              <a:pathLst>
                <a:path w="2751" h="2752" extrusionOk="0">
                  <a:moveTo>
                    <a:pt x="0" y="1"/>
                  </a:moveTo>
                  <a:lnTo>
                    <a:pt x="0" y="2751"/>
                  </a:lnTo>
                  <a:lnTo>
                    <a:pt x="2751" y="2751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8681212" y="3242066"/>
              <a:ext cx="50713" cy="53990"/>
            </a:xfrm>
            <a:custGeom>
              <a:avLst/>
              <a:gdLst/>
              <a:ahLst/>
              <a:cxnLst/>
              <a:rect l="l" t="t" r="r" b="b"/>
              <a:pathLst>
                <a:path w="1332" h="1418" extrusionOk="0">
                  <a:moveTo>
                    <a:pt x="0" y="1"/>
                  </a:moveTo>
                  <a:lnTo>
                    <a:pt x="0" y="1417"/>
                  </a:lnTo>
                  <a:lnTo>
                    <a:pt x="1331" y="1417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8535509" y="2539963"/>
              <a:ext cx="204640" cy="104782"/>
            </a:xfrm>
            <a:custGeom>
              <a:avLst/>
              <a:gdLst/>
              <a:ahLst/>
              <a:cxnLst/>
              <a:rect l="l" t="t" r="r" b="b"/>
              <a:pathLst>
                <a:path w="5375" h="2752" extrusionOk="0">
                  <a:moveTo>
                    <a:pt x="0" y="0"/>
                  </a:moveTo>
                  <a:lnTo>
                    <a:pt x="0" y="2751"/>
                  </a:lnTo>
                  <a:lnTo>
                    <a:pt x="5375" y="2751"/>
                  </a:lnTo>
                  <a:lnTo>
                    <a:pt x="53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430771" y="2639834"/>
              <a:ext cx="54101" cy="260205"/>
            </a:xfrm>
            <a:custGeom>
              <a:avLst/>
              <a:gdLst/>
              <a:ahLst/>
              <a:cxnLst/>
              <a:rect l="l" t="t" r="r" b="b"/>
              <a:pathLst>
                <a:path w="1421" h="6834" extrusionOk="0">
                  <a:moveTo>
                    <a:pt x="1" y="1"/>
                  </a:moveTo>
                  <a:lnTo>
                    <a:pt x="1" y="6833"/>
                  </a:lnTo>
                  <a:lnTo>
                    <a:pt x="1421" y="683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8790785" y="2639834"/>
              <a:ext cx="54101" cy="260205"/>
            </a:xfrm>
            <a:custGeom>
              <a:avLst/>
              <a:gdLst/>
              <a:ahLst/>
              <a:cxnLst/>
              <a:rect l="l" t="t" r="r" b="b"/>
              <a:pathLst>
                <a:path w="1421" h="6834" extrusionOk="0">
                  <a:moveTo>
                    <a:pt x="0" y="1"/>
                  </a:moveTo>
                  <a:lnTo>
                    <a:pt x="0" y="6833"/>
                  </a:lnTo>
                  <a:lnTo>
                    <a:pt x="1421" y="683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8484834" y="2900001"/>
              <a:ext cx="310976" cy="155536"/>
            </a:xfrm>
            <a:custGeom>
              <a:avLst/>
              <a:gdLst/>
              <a:ahLst/>
              <a:cxnLst/>
              <a:rect l="l" t="t" r="r" b="b"/>
              <a:pathLst>
                <a:path w="8168" h="4085" extrusionOk="0">
                  <a:moveTo>
                    <a:pt x="1" y="0"/>
                  </a:moveTo>
                  <a:lnTo>
                    <a:pt x="1" y="4085"/>
                  </a:lnTo>
                  <a:lnTo>
                    <a:pt x="8167" y="4085"/>
                  </a:lnTo>
                  <a:lnTo>
                    <a:pt x="8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8586298" y="2954067"/>
              <a:ext cx="104776" cy="50678"/>
            </a:xfrm>
            <a:custGeom>
              <a:avLst/>
              <a:gdLst/>
              <a:ahLst/>
              <a:cxnLst/>
              <a:rect l="l" t="t" r="r" b="b"/>
              <a:pathLst>
                <a:path w="2752" h="1331" extrusionOk="0">
                  <a:moveTo>
                    <a:pt x="1" y="0"/>
                  </a:moveTo>
                  <a:lnTo>
                    <a:pt x="1" y="1331"/>
                  </a:lnTo>
                  <a:lnTo>
                    <a:pt x="2751" y="1331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rgbClr val="FA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13"/>
          <p:cNvSpPr/>
          <p:nvPr/>
        </p:nvSpPr>
        <p:spPr>
          <a:xfrm>
            <a:off x="8404000" y="3899225"/>
            <a:ext cx="472480" cy="2467791"/>
          </a:xfrm>
          <a:custGeom>
            <a:avLst/>
            <a:gdLst/>
            <a:ahLst/>
            <a:cxnLst/>
            <a:rect l="l" t="t" r="r" b="b"/>
            <a:pathLst>
              <a:path w="8231" h="42991" extrusionOk="0">
                <a:moveTo>
                  <a:pt x="6546" y="5705"/>
                </a:moveTo>
                <a:lnTo>
                  <a:pt x="6546" y="9093"/>
                </a:lnTo>
                <a:lnTo>
                  <a:pt x="1704" y="9093"/>
                </a:lnTo>
                <a:lnTo>
                  <a:pt x="1704" y="5705"/>
                </a:lnTo>
                <a:close/>
                <a:moveTo>
                  <a:pt x="6565" y="10164"/>
                </a:moveTo>
                <a:lnTo>
                  <a:pt x="6565" y="13495"/>
                </a:lnTo>
                <a:lnTo>
                  <a:pt x="1723" y="13495"/>
                </a:lnTo>
                <a:lnTo>
                  <a:pt x="1723" y="10164"/>
                </a:lnTo>
                <a:close/>
                <a:moveTo>
                  <a:pt x="6565" y="14567"/>
                </a:moveTo>
                <a:lnTo>
                  <a:pt x="6565" y="17936"/>
                </a:lnTo>
                <a:lnTo>
                  <a:pt x="1723" y="17936"/>
                </a:lnTo>
                <a:lnTo>
                  <a:pt x="1723" y="14567"/>
                </a:lnTo>
                <a:close/>
                <a:moveTo>
                  <a:pt x="6565" y="19007"/>
                </a:moveTo>
                <a:lnTo>
                  <a:pt x="6565" y="22300"/>
                </a:lnTo>
                <a:lnTo>
                  <a:pt x="1723" y="22300"/>
                </a:lnTo>
                <a:lnTo>
                  <a:pt x="1723" y="19007"/>
                </a:lnTo>
                <a:close/>
                <a:moveTo>
                  <a:pt x="6565" y="23371"/>
                </a:moveTo>
                <a:lnTo>
                  <a:pt x="6565" y="26740"/>
                </a:lnTo>
                <a:lnTo>
                  <a:pt x="1723" y="26740"/>
                </a:lnTo>
                <a:lnTo>
                  <a:pt x="1723" y="23371"/>
                </a:lnTo>
                <a:close/>
                <a:moveTo>
                  <a:pt x="6565" y="27793"/>
                </a:moveTo>
                <a:lnTo>
                  <a:pt x="6565" y="31123"/>
                </a:lnTo>
                <a:lnTo>
                  <a:pt x="1723" y="31123"/>
                </a:lnTo>
                <a:lnTo>
                  <a:pt x="1723" y="27793"/>
                </a:lnTo>
                <a:close/>
                <a:moveTo>
                  <a:pt x="6546" y="32195"/>
                </a:moveTo>
                <a:lnTo>
                  <a:pt x="6546" y="35564"/>
                </a:lnTo>
                <a:lnTo>
                  <a:pt x="1704" y="35564"/>
                </a:lnTo>
                <a:lnTo>
                  <a:pt x="1704" y="32195"/>
                </a:lnTo>
                <a:close/>
                <a:moveTo>
                  <a:pt x="6565" y="36655"/>
                </a:moveTo>
                <a:lnTo>
                  <a:pt x="6565" y="39966"/>
                </a:lnTo>
                <a:lnTo>
                  <a:pt x="1723" y="39966"/>
                </a:lnTo>
                <a:lnTo>
                  <a:pt x="1723" y="36655"/>
                </a:lnTo>
                <a:close/>
                <a:moveTo>
                  <a:pt x="0" y="1"/>
                </a:moveTo>
                <a:lnTo>
                  <a:pt x="0" y="42991"/>
                </a:lnTo>
                <a:lnTo>
                  <a:pt x="1704" y="42991"/>
                </a:lnTo>
                <a:lnTo>
                  <a:pt x="1704" y="41038"/>
                </a:lnTo>
                <a:lnTo>
                  <a:pt x="6546" y="41038"/>
                </a:lnTo>
                <a:lnTo>
                  <a:pt x="6546" y="42991"/>
                </a:lnTo>
                <a:lnTo>
                  <a:pt x="8231" y="42991"/>
                </a:lnTo>
                <a:lnTo>
                  <a:pt x="8231" y="1"/>
                </a:lnTo>
                <a:lnTo>
                  <a:pt x="6546" y="1"/>
                </a:lnTo>
                <a:lnTo>
                  <a:pt x="6546" y="4633"/>
                </a:lnTo>
                <a:lnTo>
                  <a:pt x="1704" y="4633"/>
                </a:lnTo>
                <a:lnTo>
                  <a:pt x="170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" name="Google Shape;156;p13"/>
          <p:cNvGrpSpPr/>
          <p:nvPr/>
        </p:nvGrpSpPr>
        <p:grpSpPr>
          <a:xfrm>
            <a:off x="713225" y="3660775"/>
            <a:ext cx="336631" cy="343199"/>
            <a:chOff x="713225" y="3660775"/>
            <a:chExt cx="336631" cy="343199"/>
          </a:xfrm>
        </p:grpSpPr>
        <p:sp>
          <p:nvSpPr>
            <p:cNvPr id="157" name="Google Shape;157;p13"/>
            <p:cNvSpPr/>
            <p:nvPr/>
          </p:nvSpPr>
          <p:spPr>
            <a:xfrm>
              <a:off x="980341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713225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980341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713225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916230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780004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848083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849383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3"/>
          <p:cNvSpPr txBox="1">
            <a:spLocks noGrp="1"/>
          </p:cNvSpPr>
          <p:nvPr>
            <p:ph type="title" idx="2"/>
          </p:nvPr>
        </p:nvSpPr>
        <p:spPr>
          <a:xfrm>
            <a:off x="2998975" y="3262575"/>
            <a:ext cx="3200400" cy="78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USTOM_1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>
            <a:spLocks noGrp="1"/>
          </p:cNvSpPr>
          <p:nvPr>
            <p:ph type="title"/>
          </p:nvPr>
        </p:nvSpPr>
        <p:spPr>
          <a:xfrm>
            <a:off x="713232" y="448056"/>
            <a:ext cx="7717500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subTitle" idx="1"/>
          </p:nvPr>
        </p:nvSpPr>
        <p:spPr>
          <a:xfrm>
            <a:off x="713225" y="2862072"/>
            <a:ext cx="1828800" cy="36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subTitle" idx="2"/>
          </p:nvPr>
        </p:nvSpPr>
        <p:spPr>
          <a:xfrm>
            <a:off x="713225" y="3391297"/>
            <a:ext cx="1828800" cy="71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6"/>
          <p:cNvSpPr/>
          <p:nvPr/>
        </p:nvSpPr>
        <p:spPr>
          <a:xfrm rot="-10629538" flipH="1">
            <a:off x="9517706" y="4584730"/>
            <a:ext cx="80176" cy="80206"/>
          </a:xfrm>
          <a:custGeom>
            <a:avLst/>
            <a:gdLst/>
            <a:ahLst/>
            <a:cxnLst/>
            <a:rect l="l" t="t" r="r" b="b"/>
            <a:pathLst>
              <a:path w="424" h="420" extrusionOk="0">
                <a:moveTo>
                  <a:pt x="1" y="0"/>
                </a:moveTo>
                <a:lnTo>
                  <a:pt x="1" y="420"/>
                </a:lnTo>
                <a:lnTo>
                  <a:pt x="424" y="420"/>
                </a:lnTo>
                <a:lnTo>
                  <a:pt x="4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subTitle" idx="3"/>
          </p:nvPr>
        </p:nvSpPr>
        <p:spPr>
          <a:xfrm>
            <a:off x="4294625" y="1289304"/>
            <a:ext cx="1828800" cy="36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4"/>
          </p:nvPr>
        </p:nvSpPr>
        <p:spPr>
          <a:xfrm>
            <a:off x="4294625" y="1818554"/>
            <a:ext cx="1828800" cy="71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subTitle" idx="5"/>
          </p:nvPr>
        </p:nvSpPr>
        <p:spPr>
          <a:xfrm>
            <a:off x="5132825" y="3391297"/>
            <a:ext cx="1828800" cy="71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subTitle" idx="6"/>
          </p:nvPr>
        </p:nvSpPr>
        <p:spPr>
          <a:xfrm>
            <a:off x="6580625" y="1289429"/>
            <a:ext cx="1828800" cy="36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subTitle" idx="7"/>
          </p:nvPr>
        </p:nvSpPr>
        <p:spPr>
          <a:xfrm>
            <a:off x="6580625" y="1818554"/>
            <a:ext cx="1828800" cy="71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8"/>
          </p:nvPr>
        </p:nvSpPr>
        <p:spPr>
          <a:xfrm>
            <a:off x="5132825" y="2862072"/>
            <a:ext cx="1828800" cy="36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9"/>
          </p:nvPr>
        </p:nvSpPr>
        <p:spPr>
          <a:xfrm>
            <a:off x="2923025" y="2862072"/>
            <a:ext cx="1828800" cy="36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13"/>
          </p:nvPr>
        </p:nvSpPr>
        <p:spPr>
          <a:xfrm>
            <a:off x="2923025" y="3391297"/>
            <a:ext cx="1828800" cy="71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14"/>
          </p:nvPr>
        </p:nvSpPr>
        <p:spPr>
          <a:xfrm>
            <a:off x="2008625" y="1289429"/>
            <a:ext cx="1828800" cy="36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15"/>
          </p:nvPr>
        </p:nvSpPr>
        <p:spPr>
          <a:xfrm>
            <a:off x="2008625" y="1818554"/>
            <a:ext cx="1828800" cy="71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CUSTOM_1_1_1_1">
    <p:bg>
      <p:bgPr>
        <a:solidFill>
          <a:schemeClr val="accent4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46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1"/>
          </p:nvPr>
        </p:nvSpPr>
        <p:spPr>
          <a:xfrm>
            <a:off x="1371600" y="1389888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subTitle" idx="2"/>
          </p:nvPr>
        </p:nvSpPr>
        <p:spPr>
          <a:xfrm>
            <a:off x="1371600" y="3192225"/>
            <a:ext cx="18288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subTitle" idx="3"/>
          </p:nvPr>
        </p:nvSpPr>
        <p:spPr>
          <a:xfrm>
            <a:off x="3695700" y="1389888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subTitle" idx="4"/>
          </p:nvPr>
        </p:nvSpPr>
        <p:spPr>
          <a:xfrm>
            <a:off x="3695700" y="3192225"/>
            <a:ext cx="18288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5"/>
          </p:nvPr>
        </p:nvSpPr>
        <p:spPr>
          <a:xfrm>
            <a:off x="5943600" y="1389888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subTitle" idx="6"/>
          </p:nvPr>
        </p:nvSpPr>
        <p:spPr>
          <a:xfrm>
            <a:off x="5943600" y="3192225"/>
            <a:ext cx="18288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8301600" y="4168175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-664887" y="4168175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79400" y="463300"/>
            <a:ext cx="77514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2" r:id="rId8"/>
    <p:sldLayoutId id="2147483663" r:id="rId9"/>
    <p:sldLayoutId id="2147483664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80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docs.io/cpp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codespeedy.com/play-music-in-cpp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slidesgo.com/" TargetMode="External"/><Relationship Id="rId5" Type="http://schemas.openxmlformats.org/officeDocument/2006/relationships/hyperlink" Target="https://data-flair.training/blogs/header-files-in-c-cpp/" TargetMode="External"/><Relationship Id="rId4" Type="http://schemas.openxmlformats.org/officeDocument/2006/relationships/hyperlink" Target="https://www.geeksforgeeks.org/c-classes-and-objects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>
            <a:spLocks noGrp="1"/>
          </p:cNvSpPr>
          <p:nvPr>
            <p:ph type="subTitle" idx="1"/>
          </p:nvPr>
        </p:nvSpPr>
        <p:spPr>
          <a:xfrm>
            <a:off x="1174975" y="1203598"/>
            <a:ext cx="7157254" cy="194421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i="1" dirty="0"/>
              <a:t>Submitted in the partial fulfillment for the award of the degree of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BACHELOR OF ENGINEERING 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i="1" dirty="0"/>
              <a:t> IN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Computer Science with Specialization in AI and ML </a:t>
            </a:r>
            <a:endParaRPr lang="en-US" sz="1600" dirty="0"/>
          </a:p>
        </p:txBody>
      </p:sp>
      <p:sp>
        <p:nvSpPr>
          <p:cNvPr id="425" name="Google Shape;425;p38"/>
          <p:cNvSpPr txBox="1">
            <a:spLocks noGrp="1"/>
          </p:cNvSpPr>
          <p:nvPr>
            <p:ph type="ctrTitle"/>
          </p:nvPr>
        </p:nvSpPr>
        <p:spPr>
          <a:xfrm>
            <a:off x="699963" y="166860"/>
            <a:ext cx="7738200" cy="130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SNAKE MANIA</a:t>
            </a:r>
            <a:endParaRPr dirty="0"/>
          </a:p>
        </p:txBody>
      </p:sp>
      <p:sp>
        <p:nvSpPr>
          <p:cNvPr id="426" name="Google Shape;426;p38"/>
          <p:cNvSpPr/>
          <p:nvPr/>
        </p:nvSpPr>
        <p:spPr>
          <a:xfrm rot="10800000">
            <a:off x="10871110" y="3596446"/>
            <a:ext cx="88914" cy="90435"/>
          </a:xfrm>
          <a:custGeom>
            <a:avLst/>
            <a:gdLst/>
            <a:ahLst/>
            <a:cxnLst/>
            <a:rect l="l" t="t" r="r" b="b"/>
            <a:pathLst>
              <a:path w="421" h="424" extrusionOk="0">
                <a:moveTo>
                  <a:pt x="1" y="1"/>
                </a:moveTo>
                <a:lnTo>
                  <a:pt x="1" y="424"/>
                </a:lnTo>
                <a:lnTo>
                  <a:pt x="420" y="424"/>
                </a:lnTo>
                <a:lnTo>
                  <a:pt x="4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8"/>
          <p:cNvSpPr/>
          <p:nvPr/>
        </p:nvSpPr>
        <p:spPr>
          <a:xfrm rot="10800000">
            <a:off x="9710170" y="4135588"/>
            <a:ext cx="88703" cy="90435"/>
          </a:xfrm>
          <a:custGeom>
            <a:avLst/>
            <a:gdLst/>
            <a:ahLst/>
            <a:cxnLst/>
            <a:rect l="l" t="t" r="r" b="b"/>
            <a:pathLst>
              <a:path w="420" h="424" extrusionOk="0">
                <a:moveTo>
                  <a:pt x="0" y="1"/>
                </a:moveTo>
                <a:lnTo>
                  <a:pt x="0" y="424"/>
                </a:lnTo>
                <a:lnTo>
                  <a:pt x="420" y="424"/>
                </a:lnTo>
                <a:lnTo>
                  <a:pt x="4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" name="Google Shape;428;p38"/>
          <p:cNvGrpSpPr/>
          <p:nvPr/>
        </p:nvGrpSpPr>
        <p:grpSpPr>
          <a:xfrm>
            <a:off x="4385963" y="114286"/>
            <a:ext cx="367639" cy="663468"/>
            <a:chOff x="2827350" y="2820150"/>
            <a:chExt cx="242650" cy="437875"/>
          </a:xfrm>
        </p:grpSpPr>
        <p:sp>
          <p:nvSpPr>
            <p:cNvPr id="429" name="Google Shape;429;p38"/>
            <p:cNvSpPr/>
            <p:nvPr/>
          </p:nvSpPr>
          <p:spPr>
            <a:xfrm>
              <a:off x="2876175" y="2820150"/>
              <a:ext cx="144050" cy="47400"/>
            </a:xfrm>
            <a:custGeom>
              <a:avLst/>
              <a:gdLst/>
              <a:ahLst/>
              <a:cxnLst/>
              <a:rect l="l" t="t" r="r" b="b"/>
              <a:pathLst>
                <a:path w="5762" h="1896" extrusionOk="0">
                  <a:moveTo>
                    <a:pt x="0" y="1"/>
                  </a:moveTo>
                  <a:lnTo>
                    <a:pt x="0" y="1895"/>
                  </a:lnTo>
                  <a:lnTo>
                    <a:pt x="5761" y="1895"/>
                  </a:lnTo>
                  <a:lnTo>
                    <a:pt x="57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2827350" y="2870400"/>
              <a:ext cx="49325" cy="96200"/>
            </a:xfrm>
            <a:custGeom>
              <a:avLst/>
              <a:gdLst/>
              <a:ahLst/>
              <a:cxnLst/>
              <a:rect l="l" t="t" r="r" b="b"/>
              <a:pathLst>
                <a:path w="1973" h="3848" extrusionOk="0">
                  <a:moveTo>
                    <a:pt x="1" y="0"/>
                  </a:moveTo>
                  <a:lnTo>
                    <a:pt x="1" y="3848"/>
                  </a:lnTo>
                  <a:lnTo>
                    <a:pt x="1972" y="384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3020675" y="2870400"/>
              <a:ext cx="49325" cy="96200"/>
            </a:xfrm>
            <a:custGeom>
              <a:avLst/>
              <a:gdLst/>
              <a:ahLst/>
              <a:cxnLst/>
              <a:rect l="l" t="t" r="r" b="b"/>
              <a:pathLst>
                <a:path w="1973" h="3848" extrusionOk="0">
                  <a:moveTo>
                    <a:pt x="1" y="0"/>
                  </a:moveTo>
                  <a:lnTo>
                    <a:pt x="1" y="3848"/>
                  </a:lnTo>
                  <a:lnTo>
                    <a:pt x="1972" y="384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2876175" y="2963700"/>
              <a:ext cx="144050" cy="294325"/>
            </a:xfrm>
            <a:custGeom>
              <a:avLst/>
              <a:gdLst/>
              <a:ahLst/>
              <a:cxnLst/>
              <a:rect l="l" t="t" r="r" b="b"/>
              <a:pathLst>
                <a:path w="5762" h="11773" extrusionOk="0">
                  <a:moveTo>
                    <a:pt x="0" y="1"/>
                  </a:moveTo>
                  <a:lnTo>
                    <a:pt x="0" y="1915"/>
                  </a:lnTo>
                  <a:lnTo>
                    <a:pt x="2010" y="1915"/>
                  </a:lnTo>
                  <a:lnTo>
                    <a:pt x="2010" y="7887"/>
                  </a:lnTo>
                  <a:lnTo>
                    <a:pt x="0" y="7887"/>
                  </a:lnTo>
                  <a:lnTo>
                    <a:pt x="0" y="9782"/>
                  </a:lnTo>
                  <a:lnTo>
                    <a:pt x="2010" y="9782"/>
                  </a:lnTo>
                  <a:lnTo>
                    <a:pt x="2010" y="11772"/>
                  </a:lnTo>
                  <a:lnTo>
                    <a:pt x="3962" y="11772"/>
                  </a:lnTo>
                  <a:lnTo>
                    <a:pt x="3962" y="9782"/>
                  </a:lnTo>
                  <a:lnTo>
                    <a:pt x="3962" y="7887"/>
                  </a:lnTo>
                  <a:lnTo>
                    <a:pt x="3962" y="1915"/>
                  </a:lnTo>
                  <a:lnTo>
                    <a:pt x="5761" y="1915"/>
                  </a:lnTo>
                  <a:lnTo>
                    <a:pt x="57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1016"/>
            <a:ext cx="714375" cy="1133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6386" y="3593352"/>
            <a:ext cx="2304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Submitted by: </a:t>
            </a:r>
          </a:p>
          <a:p>
            <a:r>
              <a:rPr lang="en-US" sz="1600" dirty="0" smtClean="0"/>
              <a:t>Kunal</a:t>
            </a:r>
            <a:endParaRPr lang="en-US" sz="1600" dirty="0"/>
          </a:p>
          <a:p>
            <a:r>
              <a:rPr lang="en-US" sz="1600" dirty="0" smtClean="0"/>
              <a:t>20BCS6278</a:t>
            </a:r>
            <a:endParaRPr lang="en-US" sz="1600" dirty="0"/>
          </a:p>
          <a:p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228184" y="3593352"/>
            <a:ext cx="33123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Under the Supervision of: </a:t>
            </a:r>
            <a:endParaRPr lang="en-US" sz="1600" dirty="0"/>
          </a:p>
          <a:p>
            <a:r>
              <a:rPr lang="en-US" sz="1600" dirty="0" smtClean="0"/>
              <a:t>Mr.Gurpreet Singh Panesar</a:t>
            </a:r>
            <a:endParaRPr lang="en-US" sz="1600" dirty="0"/>
          </a:p>
          <a:p>
            <a:endParaRPr lang="en-IN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0"/>
      <p:bldP spid="4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61"/>
          <p:cNvSpPr txBox="1">
            <a:spLocks noGrp="1"/>
          </p:cNvSpPr>
          <p:nvPr>
            <p:ph type="title"/>
          </p:nvPr>
        </p:nvSpPr>
        <p:spPr>
          <a:xfrm>
            <a:off x="3491880" y="339502"/>
            <a:ext cx="7717500" cy="5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Outputs</a:t>
            </a:r>
            <a:endParaRPr sz="3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1016"/>
            <a:ext cx="714375" cy="1133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87574"/>
            <a:ext cx="6000009" cy="35903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594270" y="3487883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PLAY SCREEN</a:t>
            </a:r>
            <a:endParaRPr lang="en-IN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1016"/>
            <a:ext cx="714375" cy="1133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758786"/>
            <a:ext cx="5871867" cy="37786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205642" y="3049903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GAME OVER MENU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9949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1016"/>
            <a:ext cx="714375" cy="1133475"/>
          </a:xfrm>
          <a:prstGeom prst="rect">
            <a:avLst/>
          </a:prstGeom>
        </p:spPr>
      </p:pic>
      <p:sp>
        <p:nvSpPr>
          <p:cNvPr id="22" name="Google Shape;588;p50"/>
          <p:cNvSpPr txBox="1">
            <a:spLocks noGrp="1"/>
          </p:cNvSpPr>
          <p:nvPr>
            <p:ph type="title"/>
          </p:nvPr>
        </p:nvSpPr>
        <p:spPr>
          <a:xfrm>
            <a:off x="3131840" y="411510"/>
            <a:ext cx="7717500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2"/>
                </a:solidFill>
              </a:rPr>
              <a:t>CONCLUSION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1491630"/>
            <a:ext cx="612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bg1"/>
                </a:solidFill>
              </a:rPr>
              <a:t>Snake-Mania based on Classic Nokia Snake game can run on any low end PC having a C++ compiler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bg1"/>
                </a:solidFill>
              </a:rPr>
              <a:t>No Internet Connections Required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bg1"/>
                </a:solidFill>
              </a:rPr>
              <a:t>By creating this game we got to know how C++ language can be used to create big games like PUBG PC ,  CS:GO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6"/>
          <p:cNvSpPr txBox="1">
            <a:spLocks noGrp="1"/>
          </p:cNvSpPr>
          <p:nvPr>
            <p:ph type="title"/>
          </p:nvPr>
        </p:nvSpPr>
        <p:spPr>
          <a:xfrm>
            <a:off x="1835696" y="211016"/>
            <a:ext cx="3858900" cy="12241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 smtClean="0">
                <a:solidFill>
                  <a:schemeClr val="tx2"/>
                </a:solidFill>
              </a:rPr>
              <a:t>FUTURE </a:t>
            </a:r>
            <a:br>
              <a:rPr lang="en-IN" sz="3600" dirty="0" smtClean="0">
                <a:solidFill>
                  <a:schemeClr val="tx2"/>
                </a:solidFill>
              </a:rPr>
            </a:br>
            <a:r>
              <a:rPr lang="en-IN" sz="3600" dirty="0" smtClean="0">
                <a:solidFill>
                  <a:schemeClr val="tx2"/>
                </a:solidFill>
              </a:rPr>
              <a:t>SCOPE</a:t>
            </a:r>
            <a:endParaRPr sz="3600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1016"/>
            <a:ext cx="714375" cy="11334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7533" y="1779662"/>
            <a:ext cx="44644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Our project will be able to implement in future after making some changes and modifications as we make our project at a very low level. So the modifications that can be done in our project are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>
                <a:solidFill>
                  <a:schemeClr val="bg1"/>
                </a:solidFill>
              </a:rPr>
              <a:t>can be made with good </a:t>
            </a:r>
            <a:r>
              <a:rPr lang="en-US" dirty="0" smtClean="0">
                <a:solidFill>
                  <a:schemeClr val="bg1"/>
                </a:solidFill>
              </a:rPr>
              <a:t>graphics using QT libraries.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We </a:t>
            </a:r>
            <a:r>
              <a:rPr lang="en-US" dirty="0">
                <a:solidFill>
                  <a:schemeClr val="bg1"/>
                </a:solidFill>
              </a:rPr>
              <a:t>can add more options like </a:t>
            </a:r>
            <a:r>
              <a:rPr lang="en-US" dirty="0" smtClean="0">
                <a:solidFill>
                  <a:schemeClr val="bg1"/>
                </a:solidFill>
              </a:rPr>
              <a:t>Top </a:t>
            </a:r>
            <a:r>
              <a:rPr lang="en-US" dirty="0">
                <a:solidFill>
                  <a:schemeClr val="bg1"/>
                </a:solidFill>
              </a:rPr>
              <a:t>scores and Player </a:t>
            </a:r>
            <a:r>
              <a:rPr lang="en-US" dirty="0" smtClean="0">
                <a:solidFill>
                  <a:schemeClr val="bg1"/>
                </a:solidFill>
              </a:rPr>
              <a:t>Profile.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We </a:t>
            </a:r>
            <a:r>
              <a:rPr lang="en-US" dirty="0">
                <a:solidFill>
                  <a:schemeClr val="bg1"/>
                </a:solidFill>
              </a:rPr>
              <a:t>can add multiplayer </a:t>
            </a:r>
            <a:r>
              <a:rPr lang="en-US" dirty="0" smtClean="0">
                <a:solidFill>
                  <a:schemeClr val="bg1"/>
                </a:solidFill>
              </a:rPr>
              <a:t>option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We can make a Play/Pause Menu 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8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46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chemeClr val="tx2"/>
                </a:solidFill>
              </a:rPr>
              <a:t>References</a:t>
            </a:r>
            <a:endParaRPr sz="3600" dirty="0">
              <a:solidFill>
                <a:schemeClr val="tx2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1016"/>
            <a:ext cx="714375" cy="1133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9672" y="1654159"/>
            <a:ext cx="63367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>
                <a:hlinkClick r:id="rId4"/>
              </a:rPr>
              <a:t>https://www.geeksforgeeks.org/c-classes-and-objects</a:t>
            </a:r>
            <a:r>
              <a:rPr lang="en-IN" sz="1600" dirty="0" smtClean="0">
                <a:hlinkClick r:id="rId4"/>
              </a:rPr>
              <a:t>/</a:t>
            </a:r>
            <a:endParaRPr lang="e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>
                <a:hlinkClick r:id="rId5"/>
              </a:rPr>
              <a:t>https://data-flair.training/blogs/header-files-in-c-cpp</a:t>
            </a:r>
            <a:r>
              <a:rPr lang="en-IN" sz="1600" dirty="0" smtClean="0">
                <a:hlinkClick r:id="rId5"/>
              </a:rPr>
              <a:t>/</a:t>
            </a:r>
            <a:endParaRPr lang="e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>
                <a:hlinkClick r:id="rId6"/>
              </a:rPr>
              <a:t>https://slidesgo.com</a:t>
            </a:r>
            <a:r>
              <a:rPr lang="en-IN" sz="1600" dirty="0" smtClean="0">
                <a:hlinkClick r:id="rId6"/>
              </a:rPr>
              <a:t>/</a:t>
            </a:r>
            <a:endParaRPr lang="e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>
                <a:hlinkClick r:id="rId7"/>
              </a:rPr>
              <a:t>https://www.codespeedy.com/play-music-in-cpp</a:t>
            </a:r>
            <a:r>
              <a:rPr lang="en-IN" sz="1600" dirty="0" smtClean="0">
                <a:hlinkClick r:id="rId7"/>
              </a:rPr>
              <a:t>/</a:t>
            </a:r>
            <a:endParaRPr lang="e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>
                <a:hlinkClick r:id="rId8"/>
              </a:rPr>
              <a:t>https://devdocs.io/cpp</a:t>
            </a:r>
            <a:r>
              <a:rPr lang="en-IN" sz="1600" dirty="0" smtClean="0">
                <a:hlinkClick r:id="rId8"/>
              </a:rPr>
              <a:t>/</a:t>
            </a:r>
            <a:endParaRPr lang="en-IN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IN" sz="1600" dirty="0" smtClean="0"/>
          </a:p>
          <a:p>
            <a:endParaRPr lang="en-IN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8027" y="1275606"/>
            <a:ext cx="860019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i="1" dirty="0" smtClean="0"/>
              <a:t>Thank You!!</a:t>
            </a:r>
            <a:endParaRPr lang="en-IN" sz="11500" i="1" dirty="0"/>
          </a:p>
        </p:txBody>
      </p:sp>
    </p:spTree>
    <p:extLst>
      <p:ext uri="{BB962C8B-B14F-4D97-AF65-F5344CB8AC3E}">
        <p14:creationId xmlns:p14="http://schemas.microsoft.com/office/powerpoint/2010/main" val="29370442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2"/>
          <p:cNvSpPr txBox="1">
            <a:spLocks noGrp="1"/>
          </p:cNvSpPr>
          <p:nvPr>
            <p:ph type="title"/>
          </p:nvPr>
        </p:nvSpPr>
        <p:spPr>
          <a:xfrm>
            <a:off x="1882171" y="251394"/>
            <a:ext cx="5400600" cy="1008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 smtClean="0"/>
              <a:t>Team Members </a:t>
            </a:r>
            <a:endParaRPr sz="3600" dirty="0"/>
          </a:p>
        </p:txBody>
      </p:sp>
      <p:sp>
        <p:nvSpPr>
          <p:cNvPr id="469" name="Google Shape;469;p42"/>
          <p:cNvSpPr/>
          <p:nvPr/>
        </p:nvSpPr>
        <p:spPr>
          <a:xfrm rot="10800000">
            <a:off x="4175638" y="5063713"/>
            <a:ext cx="137782" cy="138818"/>
          </a:xfrm>
          <a:custGeom>
            <a:avLst/>
            <a:gdLst/>
            <a:ahLst/>
            <a:cxnLst/>
            <a:rect l="l" t="t" r="r" b="b"/>
            <a:pathLst>
              <a:path w="424" h="423" extrusionOk="0">
                <a:moveTo>
                  <a:pt x="1" y="0"/>
                </a:moveTo>
                <a:lnTo>
                  <a:pt x="1" y="423"/>
                </a:lnTo>
                <a:lnTo>
                  <a:pt x="424" y="423"/>
                </a:lnTo>
                <a:lnTo>
                  <a:pt x="4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540;p27"/>
          <p:cNvGrpSpPr/>
          <p:nvPr/>
        </p:nvGrpSpPr>
        <p:grpSpPr>
          <a:xfrm flipH="1">
            <a:off x="4269828" y="2022123"/>
            <a:ext cx="3685702" cy="1223558"/>
            <a:chOff x="238125" y="1662850"/>
            <a:chExt cx="7137300" cy="2369400"/>
          </a:xfrm>
        </p:grpSpPr>
        <p:sp>
          <p:nvSpPr>
            <p:cNvPr id="28" name="Google Shape;541;p27"/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2;p27"/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43;p27"/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44;p27"/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45;p27"/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46;p27"/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47;p27"/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48;p27"/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49;p27"/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50;p27"/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51;p27"/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52;p27"/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53;p27"/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54;p27"/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55;p27"/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56;p27"/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57;p27"/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58;p27"/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59;p27"/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60;p27"/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61;p27"/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562;p27"/>
          <p:cNvGrpSpPr/>
          <p:nvPr/>
        </p:nvGrpSpPr>
        <p:grpSpPr>
          <a:xfrm>
            <a:off x="1220748" y="3080673"/>
            <a:ext cx="3685702" cy="1223558"/>
            <a:chOff x="238125" y="1662850"/>
            <a:chExt cx="7137300" cy="2369400"/>
          </a:xfrm>
        </p:grpSpPr>
        <p:sp>
          <p:nvSpPr>
            <p:cNvPr id="50" name="Google Shape;563;p27"/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64;p27"/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65;p27"/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66;p27"/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67;p27"/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68;p27"/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9;p27"/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0;p27"/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71;p27"/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72;p27"/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73;p27"/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74;p27"/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75;p27"/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76;p27"/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77;p27"/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78;p27"/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79;p27"/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80;p27"/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81;p27"/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82;p27"/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83;p27"/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584;p27"/>
          <p:cNvGrpSpPr/>
          <p:nvPr/>
        </p:nvGrpSpPr>
        <p:grpSpPr>
          <a:xfrm>
            <a:off x="1220748" y="1009261"/>
            <a:ext cx="3685702" cy="1223558"/>
            <a:chOff x="238125" y="1662850"/>
            <a:chExt cx="7137300" cy="2369400"/>
          </a:xfrm>
        </p:grpSpPr>
        <p:sp>
          <p:nvSpPr>
            <p:cNvPr id="72" name="Google Shape;585;p27"/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86;p27"/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87;p27"/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88;p27"/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89;p27"/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90;p27"/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91;p27"/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92;p27"/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93;p27"/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94;p27"/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95;p27"/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96;p27"/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97;p27"/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98;p27"/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99;p27"/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00;p27"/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01;p27"/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02;p27"/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03;p27"/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04;p27"/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05;p27"/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607;p27"/>
          <p:cNvSpPr txBox="1"/>
          <p:nvPr/>
        </p:nvSpPr>
        <p:spPr>
          <a:xfrm>
            <a:off x="2444250" y="1486726"/>
            <a:ext cx="24423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20BCS6748</a:t>
            </a:r>
            <a:endParaRPr sz="1000" dirty="0"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" name="Google Shape;608;p27"/>
          <p:cNvSpPr txBox="1"/>
          <p:nvPr/>
        </p:nvSpPr>
        <p:spPr>
          <a:xfrm>
            <a:off x="4211960" y="2571750"/>
            <a:ext cx="24423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20BCS6637</a:t>
            </a:r>
            <a:endParaRPr sz="1000" dirty="0"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609;p27"/>
          <p:cNvSpPr txBox="1"/>
          <p:nvPr/>
        </p:nvSpPr>
        <p:spPr>
          <a:xfrm>
            <a:off x="2444250" y="1153720"/>
            <a:ext cx="17850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KUNAL GAURAV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6" name="Google Shape;610;p27"/>
          <p:cNvSpPr txBox="1"/>
          <p:nvPr/>
        </p:nvSpPr>
        <p:spPr>
          <a:xfrm>
            <a:off x="4935965" y="2202747"/>
            <a:ext cx="17442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HIMANNSHU GIDWANI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7" name="Google Shape;611;p27"/>
          <p:cNvSpPr txBox="1"/>
          <p:nvPr/>
        </p:nvSpPr>
        <p:spPr>
          <a:xfrm>
            <a:off x="2444250" y="3544551"/>
            <a:ext cx="24423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20BCS6278</a:t>
            </a:r>
            <a:endParaRPr sz="1000" dirty="0"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612;p27"/>
          <p:cNvSpPr txBox="1"/>
          <p:nvPr/>
        </p:nvSpPr>
        <p:spPr>
          <a:xfrm>
            <a:off x="2444250" y="3194955"/>
            <a:ext cx="17442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KUNAL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99" name="Google Shape;613;p27"/>
          <p:cNvPicPr preferRelativeResize="0"/>
          <p:nvPr/>
        </p:nvPicPr>
        <p:blipFill rotWithShape="1">
          <a:blip r:embed="rId3">
            <a:alphaModFix/>
          </a:blip>
          <a:srcRect l="13110" t="-16091" r="13110" b="42312"/>
          <a:stretch/>
        </p:blipFill>
        <p:spPr>
          <a:xfrm>
            <a:off x="1571009" y="1259506"/>
            <a:ext cx="694500" cy="665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0" name="Google Shape;614;p27"/>
          <p:cNvPicPr preferRelativeResize="0"/>
          <p:nvPr/>
        </p:nvPicPr>
        <p:blipFill rotWithShape="1">
          <a:blip r:embed="rId4">
            <a:alphaModFix amt="90000"/>
          </a:blip>
          <a:srcRect b="58359"/>
          <a:stretch/>
        </p:blipFill>
        <p:spPr>
          <a:xfrm>
            <a:off x="1589592" y="3335943"/>
            <a:ext cx="694500" cy="665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1" name="Google Shape;615;p27"/>
          <p:cNvPicPr preferRelativeResize="0"/>
          <p:nvPr/>
        </p:nvPicPr>
        <p:blipFill rotWithShape="1">
          <a:blip r:embed="rId5">
            <a:alphaModFix amt="90000"/>
          </a:blip>
          <a:srcRect t="-11919" b="40927"/>
          <a:stretch/>
        </p:blipFill>
        <p:spPr>
          <a:xfrm>
            <a:off x="6915282" y="2270906"/>
            <a:ext cx="694500" cy="665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1016"/>
            <a:ext cx="714375" cy="11334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1003822" y="1263950"/>
            <a:ext cx="3131700" cy="2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INTRODUCTION TO PROJECT</a:t>
            </a:r>
            <a:endParaRPr lang="en-IN" dirty="0"/>
          </a:p>
        </p:txBody>
      </p:sp>
      <p:sp>
        <p:nvSpPr>
          <p:cNvPr id="444" name="Google Shape;444;p40"/>
          <p:cNvSpPr txBox="1">
            <a:spLocks noGrp="1"/>
          </p:cNvSpPr>
          <p:nvPr>
            <p:ph type="title" idx="2"/>
          </p:nvPr>
        </p:nvSpPr>
        <p:spPr>
          <a:xfrm>
            <a:off x="1006072" y="421300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45" name="Google Shape;445;p40"/>
          <p:cNvSpPr txBox="1">
            <a:spLocks noGrp="1"/>
          </p:cNvSpPr>
          <p:nvPr>
            <p:ph type="title" idx="3"/>
          </p:nvPr>
        </p:nvSpPr>
        <p:spPr>
          <a:xfrm>
            <a:off x="1003822" y="3324225"/>
            <a:ext cx="3131700" cy="2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PROBLEM FORMULATION</a:t>
            </a:r>
            <a:endParaRPr lang="en-IN" dirty="0"/>
          </a:p>
        </p:txBody>
      </p:sp>
      <p:sp>
        <p:nvSpPr>
          <p:cNvPr id="446" name="Google Shape;446;p40"/>
          <p:cNvSpPr txBox="1">
            <a:spLocks noGrp="1"/>
          </p:cNvSpPr>
          <p:nvPr>
            <p:ph type="title" idx="4"/>
          </p:nvPr>
        </p:nvSpPr>
        <p:spPr>
          <a:xfrm>
            <a:off x="1006072" y="2444500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47" name="Google Shape;447;p40"/>
          <p:cNvSpPr txBox="1">
            <a:spLocks noGrp="1"/>
          </p:cNvSpPr>
          <p:nvPr>
            <p:ph type="title" idx="5"/>
          </p:nvPr>
        </p:nvSpPr>
        <p:spPr>
          <a:xfrm>
            <a:off x="5008478" y="1262544"/>
            <a:ext cx="3131700" cy="2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OBJECTIVES OF THE WORK</a:t>
            </a:r>
            <a:endParaRPr dirty="0"/>
          </a:p>
        </p:txBody>
      </p:sp>
      <p:sp>
        <p:nvSpPr>
          <p:cNvPr id="448" name="Google Shape;448;p40"/>
          <p:cNvSpPr txBox="1">
            <a:spLocks noGrp="1"/>
          </p:cNvSpPr>
          <p:nvPr>
            <p:ph type="title" idx="6"/>
          </p:nvPr>
        </p:nvSpPr>
        <p:spPr>
          <a:xfrm>
            <a:off x="5010728" y="421300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49" name="Google Shape;449;p40"/>
          <p:cNvSpPr txBox="1">
            <a:spLocks noGrp="1"/>
          </p:cNvSpPr>
          <p:nvPr>
            <p:ph type="title" idx="7"/>
          </p:nvPr>
        </p:nvSpPr>
        <p:spPr>
          <a:xfrm>
            <a:off x="5008478" y="3325368"/>
            <a:ext cx="3131700" cy="2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METHODOLOGY USED</a:t>
            </a:r>
            <a:br>
              <a:rPr lang="en-US" dirty="0" smtClean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450" name="Google Shape;450;p40"/>
          <p:cNvSpPr txBox="1">
            <a:spLocks noGrp="1"/>
          </p:cNvSpPr>
          <p:nvPr>
            <p:ph type="title" idx="8"/>
          </p:nvPr>
        </p:nvSpPr>
        <p:spPr>
          <a:xfrm>
            <a:off x="5010728" y="2444500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1" name="Google Shape;451;p40"/>
          <p:cNvSpPr/>
          <p:nvPr/>
        </p:nvSpPr>
        <p:spPr>
          <a:xfrm>
            <a:off x="-289953" y="4168168"/>
            <a:ext cx="51617" cy="52128"/>
          </a:xfrm>
          <a:custGeom>
            <a:avLst/>
            <a:gdLst/>
            <a:ahLst/>
            <a:cxnLst/>
            <a:rect l="l" t="t" r="r" b="b"/>
            <a:pathLst>
              <a:path w="420" h="420" extrusionOk="0">
                <a:moveTo>
                  <a:pt x="0" y="0"/>
                </a:moveTo>
                <a:lnTo>
                  <a:pt x="0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0"/>
          <p:cNvSpPr/>
          <p:nvPr/>
        </p:nvSpPr>
        <p:spPr>
          <a:xfrm>
            <a:off x="9480360" y="1714189"/>
            <a:ext cx="52109" cy="52128"/>
          </a:xfrm>
          <a:custGeom>
            <a:avLst/>
            <a:gdLst/>
            <a:ahLst/>
            <a:cxnLst/>
            <a:rect l="l" t="t" r="r" b="b"/>
            <a:pathLst>
              <a:path w="424" h="420" extrusionOk="0">
                <a:moveTo>
                  <a:pt x="1" y="0"/>
                </a:moveTo>
                <a:lnTo>
                  <a:pt x="1" y="420"/>
                </a:lnTo>
                <a:lnTo>
                  <a:pt x="424" y="420"/>
                </a:lnTo>
                <a:lnTo>
                  <a:pt x="4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1016"/>
            <a:ext cx="714375" cy="1133475"/>
          </a:xfrm>
          <a:prstGeom prst="rect">
            <a:avLst/>
          </a:prstGeom>
        </p:spPr>
      </p:pic>
      <p:sp>
        <p:nvSpPr>
          <p:cNvPr id="17" name="Google Shape;444;p40"/>
          <p:cNvSpPr txBox="1">
            <a:spLocks/>
          </p:cNvSpPr>
          <p:nvPr/>
        </p:nvSpPr>
        <p:spPr>
          <a:xfrm rot="16200000">
            <a:off x="-966938" y="2638080"/>
            <a:ext cx="31272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usso One"/>
              <a:buNone/>
              <a:defRPr sz="6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usso One"/>
              <a:buNone/>
              <a:defRPr sz="1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usso One"/>
              <a:buNone/>
              <a:defRPr sz="1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usso One"/>
              <a:buNone/>
              <a:defRPr sz="1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usso One"/>
              <a:buNone/>
              <a:defRPr sz="1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usso One"/>
              <a:buNone/>
              <a:defRPr sz="1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usso One"/>
              <a:buNone/>
              <a:defRPr sz="1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usso One"/>
              <a:buNone/>
              <a:defRPr sz="1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usso One"/>
              <a:buNone/>
              <a:defRPr sz="1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 lang="en" dirty="0"/>
          </a:p>
        </p:txBody>
      </p:sp>
      <p:sp>
        <p:nvSpPr>
          <p:cNvPr id="22" name="Google Shape;444;p40"/>
          <p:cNvSpPr txBox="1">
            <a:spLocks/>
          </p:cNvSpPr>
          <p:nvPr/>
        </p:nvSpPr>
        <p:spPr>
          <a:xfrm rot="16200000">
            <a:off x="-870839" y="2638080"/>
            <a:ext cx="31272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usso One"/>
              <a:buNone/>
              <a:defRPr sz="6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usso One"/>
              <a:buNone/>
              <a:defRPr sz="1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usso One"/>
              <a:buNone/>
              <a:defRPr sz="1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usso One"/>
              <a:buNone/>
              <a:defRPr sz="1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usso One"/>
              <a:buNone/>
              <a:defRPr sz="1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usso One"/>
              <a:buNone/>
              <a:defRPr sz="1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usso One"/>
              <a:buNone/>
              <a:defRPr sz="1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usso One"/>
              <a:buNone/>
              <a:defRPr sz="1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usso One"/>
              <a:buNone/>
              <a:defRPr sz="1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rPr lang="en" dirty="0" smtClean="0"/>
              <a:t>Contents</a:t>
            </a:r>
            <a:endParaRPr lang="en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1003822" y="1263950"/>
            <a:ext cx="3131700" cy="2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pc="-10" dirty="0" smtClean="0">
                <a:latin typeface="Times New Roman"/>
                <a:cs typeface="Times New Roman"/>
              </a:rPr>
              <a:t>RESULTS AND OUTPUTS</a:t>
            </a:r>
            <a:endParaRPr lang="en-US" spc="-10" dirty="0">
              <a:latin typeface="Times New Roman"/>
              <a:cs typeface="Times New Roman"/>
            </a:endParaRPr>
          </a:p>
        </p:txBody>
      </p:sp>
      <p:sp>
        <p:nvSpPr>
          <p:cNvPr id="444" name="Google Shape;444;p40"/>
          <p:cNvSpPr txBox="1">
            <a:spLocks noGrp="1"/>
          </p:cNvSpPr>
          <p:nvPr>
            <p:ph type="title" idx="2"/>
          </p:nvPr>
        </p:nvSpPr>
        <p:spPr>
          <a:xfrm>
            <a:off x="1006072" y="421300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445" name="Google Shape;445;p40"/>
          <p:cNvSpPr txBox="1">
            <a:spLocks noGrp="1"/>
          </p:cNvSpPr>
          <p:nvPr>
            <p:ph type="title" idx="3"/>
          </p:nvPr>
        </p:nvSpPr>
        <p:spPr>
          <a:xfrm>
            <a:off x="1003822" y="3324225"/>
            <a:ext cx="3131700" cy="2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pc="-10" dirty="0" smtClean="0">
                <a:latin typeface="Times New Roman"/>
                <a:cs typeface="Times New Roman"/>
              </a:rPr>
              <a:t>CONCLUSION</a:t>
            </a:r>
            <a:endParaRPr lang="en-US" spc="-10" dirty="0">
              <a:latin typeface="Times New Roman"/>
              <a:cs typeface="Times New Roman"/>
            </a:endParaRPr>
          </a:p>
        </p:txBody>
      </p:sp>
      <p:sp>
        <p:nvSpPr>
          <p:cNvPr id="446" name="Google Shape;446;p40"/>
          <p:cNvSpPr txBox="1">
            <a:spLocks noGrp="1"/>
          </p:cNvSpPr>
          <p:nvPr>
            <p:ph type="title" idx="4"/>
          </p:nvPr>
        </p:nvSpPr>
        <p:spPr>
          <a:xfrm>
            <a:off x="1006072" y="2444500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sp>
        <p:nvSpPr>
          <p:cNvPr id="447" name="Google Shape;447;p40"/>
          <p:cNvSpPr txBox="1">
            <a:spLocks noGrp="1"/>
          </p:cNvSpPr>
          <p:nvPr>
            <p:ph type="title" idx="5"/>
          </p:nvPr>
        </p:nvSpPr>
        <p:spPr>
          <a:xfrm>
            <a:off x="5008478" y="1262544"/>
            <a:ext cx="3131700" cy="2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FUTURE SCOPE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48" name="Google Shape;448;p40"/>
          <p:cNvSpPr txBox="1">
            <a:spLocks noGrp="1"/>
          </p:cNvSpPr>
          <p:nvPr>
            <p:ph type="title" idx="6"/>
          </p:nvPr>
        </p:nvSpPr>
        <p:spPr>
          <a:xfrm>
            <a:off x="5010728" y="421300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sp>
        <p:nvSpPr>
          <p:cNvPr id="449" name="Google Shape;449;p40"/>
          <p:cNvSpPr txBox="1">
            <a:spLocks noGrp="1"/>
          </p:cNvSpPr>
          <p:nvPr>
            <p:ph type="title" idx="7"/>
          </p:nvPr>
        </p:nvSpPr>
        <p:spPr>
          <a:xfrm>
            <a:off x="5008478" y="3325368"/>
            <a:ext cx="3131700" cy="2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REFERENCES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Times New Roman"/>
                <a:cs typeface="Times New Roman"/>
              </a:rPr>
              <a:t/>
            </a:r>
            <a:br>
              <a:rPr lang="en-US" dirty="0" smtClean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450" name="Google Shape;450;p40"/>
          <p:cNvSpPr txBox="1">
            <a:spLocks noGrp="1"/>
          </p:cNvSpPr>
          <p:nvPr>
            <p:ph type="title" idx="8"/>
          </p:nvPr>
        </p:nvSpPr>
        <p:spPr>
          <a:xfrm>
            <a:off x="5010728" y="2444500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08</a:t>
            </a:r>
            <a:endParaRPr dirty="0"/>
          </a:p>
        </p:txBody>
      </p:sp>
      <p:sp>
        <p:nvSpPr>
          <p:cNvPr id="451" name="Google Shape;451;p40"/>
          <p:cNvSpPr/>
          <p:nvPr/>
        </p:nvSpPr>
        <p:spPr>
          <a:xfrm>
            <a:off x="-289953" y="4168168"/>
            <a:ext cx="51617" cy="52128"/>
          </a:xfrm>
          <a:custGeom>
            <a:avLst/>
            <a:gdLst/>
            <a:ahLst/>
            <a:cxnLst/>
            <a:rect l="l" t="t" r="r" b="b"/>
            <a:pathLst>
              <a:path w="420" h="420" extrusionOk="0">
                <a:moveTo>
                  <a:pt x="0" y="0"/>
                </a:moveTo>
                <a:lnTo>
                  <a:pt x="0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0"/>
          <p:cNvSpPr/>
          <p:nvPr/>
        </p:nvSpPr>
        <p:spPr>
          <a:xfrm>
            <a:off x="9480360" y="1714189"/>
            <a:ext cx="52109" cy="52128"/>
          </a:xfrm>
          <a:custGeom>
            <a:avLst/>
            <a:gdLst/>
            <a:ahLst/>
            <a:cxnLst/>
            <a:rect l="l" t="t" r="r" b="b"/>
            <a:pathLst>
              <a:path w="424" h="420" extrusionOk="0">
                <a:moveTo>
                  <a:pt x="1" y="0"/>
                </a:moveTo>
                <a:lnTo>
                  <a:pt x="1" y="420"/>
                </a:lnTo>
                <a:lnTo>
                  <a:pt x="424" y="420"/>
                </a:lnTo>
                <a:lnTo>
                  <a:pt x="4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1016"/>
            <a:ext cx="714375" cy="1133475"/>
          </a:xfrm>
          <a:prstGeom prst="rect">
            <a:avLst/>
          </a:prstGeom>
        </p:spPr>
      </p:pic>
      <p:sp>
        <p:nvSpPr>
          <p:cNvPr id="17" name="Google Shape;444;p40"/>
          <p:cNvSpPr txBox="1">
            <a:spLocks/>
          </p:cNvSpPr>
          <p:nvPr/>
        </p:nvSpPr>
        <p:spPr>
          <a:xfrm rot="16200000">
            <a:off x="-870839" y="2638080"/>
            <a:ext cx="31272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usso One"/>
              <a:buNone/>
              <a:defRPr sz="6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usso One"/>
              <a:buNone/>
              <a:defRPr sz="1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usso One"/>
              <a:buNone/>
              <a:defRPr sz="1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usso One"/>
              <a:buNone/>
              <a:defRPr sz="1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usso One"/>
              <a:buNone/>
              <a:defRPr sz="1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usso One"/>
              <a:buNone/>
              <a:defRPr sz="1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usso One"/>
              <a:buNone/>
              <a:defRPr sz="1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usso One"/>
              <a:buNone/>
              <a:defRPr sz="1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usso One"/>
              <a:buNone/>
              <a:defRPr sz="1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rPr lang="en" dirty="0" smtClean="0"/>
              <a:t>Contents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469212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"/>
          <p:cNvSpPr txBox="1">
            <a:spLocks noGrp="1"/>
          </p:cNvSpPr>
          <p:nvPr>
            <p:ph type="title"/>
          </p:nvPr>
        </p:nvSpPr>
        <p:spPr>
          <a:xfrm>
            <a:off x="696300" y="448056"/>
            <a:ext cx="77514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INTRODUCTION TO PROJECT</a:t>
            </a:r>
            <a:endParaRPr dirty="0"/>
          </a:p>
        </p:txBody>
      </p:sp>
      <p:sp>
        <p:nvSpPr>
          <p:cNvPr id="462" name="Google Shape;462;p41"/>
          <p:cNvSpPr txBox="1">
            <a:spLocks noGrp="1"/>
          </p:cNvSpPr>
          <p:nvPr>
            <p:ph type="subTitle" idx="1"/>
          </p:nvPr>
        </p:nvSpPr>
        <p:spPr>
          <a:xfrm>
            <a:off x="1763688" y="1419622"/>
            <a:ext cx="5616624" cy="28803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just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sz="1800" dirty="0" smtClean="0"/>
              <a:t>The Snake-Mania </a:t>
            </a:r>
            <a:r>
              <a:rPr lang="en-US" sz="1800" dirty="0"/>
              <a:t>is </a:t>
            </a:r>
            <a:r>
              <a:rPr lang="en-US" sz="1800" dirty="0" smtClean="0"/>
              <a:t>a game </a:t>
            </a:r>
            <a:r>
              <a:rPr lang="en-US" sz="1800" dirty="0"/>
              <a:t>written in </a:t>
            </a:r>
            <a:r>
              <a:rPr lang="en-US" sz="1800" dirty="0" smtClean="0"/>
              <a:t>C++ </a:t>
            </a:r>
            <a:r>
              <a:rPr lang="en-US" sz="1800" dirty="0"/>
              <a:t>based on the </a:t>
            </a:r>
            <a:r>
              <a:rPr lang="en-US" sz="1800" dirty="0" smtClean="0"/>
              <a:t>classic Nokia Snake game which </a:t>
            </a:r>
            <a:r>
              <a:rPr lang="en-US" sz="1800" dirty="0"/>
              <a:t>has been around since the earliest days of home computing and has re-emerged in recent years on mobile phones. </a:t>
            </a:r>
            <a:endParaRPr lang="en-US" sz="1800" dirty="0" smtClean="0"/>
          </a:p>
          <a:p>
            <a:pPr marL="285750" lvl="0" indent="-285750" algn="just">
              <a:buClr>
                <a:schemeClr val="dk1"/>
              </a:buClr>
              <a:buSzPts val="1100"/>
              <a:buFont typeface="Arial" pitchFamily="34" charset="0"/>
              <a:buChar char="•"/>
            </a:pPr>
            <a:endParaRPr lang="en-US" sz="1800" dirty="0" smtClean="0"/>
          </a:p>
          <a:p>
            <a:pPr marL="285750" lvl="0" indent="-285750" algn="just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sz="1800" dirty="0" smtClean="0"/>
              <a:t>It </a:t>
            </a:r>
            <a:r>
              <a:rPr lang="en-US" sz="1800" dirty="0"/>
              <a:t>isn't the world's greatest game, but it does give you an idea of what you can achieve with a </a:t>
            </a:r>
            <a:r>
              <a:rPr lang="en-US" sz="1800" dirty="0" smtClean="0"/>
              <a:t>language like C++, </a:t>
            </a:r>
            <a:r>
              <a:rPr lang="en-US" sz="1800" dirty="0"/>
              <a:t>and perhaps the basis by which to extend the principles and create more interesting games of your own.</a:t>
            </a:r>
            <a:endParaRPr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1016"/>
            <a:ext cx="714375" cy="11334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4"/>
          <p:cNvSpPr txBox="1">
            <a:spLocks noGrp="1"/>
          </p:cNvSpPr>
          <p:nvPr>
            <p:ph type="title"/>
          </p:nvPr>
        </p:nvSpPr>
        <p:spPr>
          <a:xfrm>
            <a:off x="1371600" y="448056"/>
            <a:ext cx="64008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dirty="0" smtClean="0"/>
              <a:t>PROBLEM FORMULATION</a:t>
            </a: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44"/>
          <p:cNvSpPr/>
          <p:nvPr/>
        </p:nvSpPr>
        <p:spPr>
          <a:xfrm rot="10800000">
            <a:off x="-891412" y="2426169"/>
            <a:ext cx="51617" cy="52128"/>
          </a:xfrm>
          <a:custGeom>
            <a:avLst/>
            <a:gdLst/>
            <a:ahLst/>
            <a:cxnLst/>
            <a:rect l="l" t="t" r="r" b="b"/>
            <a:pathLst>
              <a:path w="420" h="420" extrusionOk="0">
                <a:moveTo>
                  <a:pt x="0" y="0"/>
                </a:moveTo>
                <a:lnTo>
                  <a:pt x="0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44"/>
          <p:cNvSpPr/>
          <p:nvPr/>
        </p:nvSpPr>
        <p:spPr>
          <a:xfrm rot="10800000">
            <a:off x="-655145" y="3513766"/>
            <a:ext cx="51740" cy="52252"/>
          </a:xfrm>
          <a:custGeom>
            <a:avLst/>
            <a:gdLst/>
            <a:ahLst/>
            <a:cxnLst/>
            <a:rect l="l" t="t" r="r" b="b"/>
            <a:pathLst>
              <a:path w="421" h="421" extrusionOk="0">
                <a:moveTo>
                  <a:pt x="1" y="1"/>
                </a:moveTo>
                <a:lnTo>
                  <a:pt x="1" y="420"/>
                </a:lnTo>
                <a:lnTo>
                  <a:pt x="420" y="420"/>
                </a:lnTo>
                <a:lnTo>
                  <a:pt x="4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44"/>
          <p:cNvSpPr/>
          <p:nvPr/>
        </p:nvSpPr>
        <p:spPr>
          <a:xfrm rot="10800000">
            <a:off x="-636542" y="2413614"/>
            <a:ext cx="552056" cy="51259"/>
          </a:xfrm>
          <a:custGeom>
            <a:avLst/>
            <a:gdLst/>
            <a:ahLst/>
            <a:cxnLst/>
            <a:rect l="l" t="t" r="r" b="b"/>
            <a:pathLst>
              <a:path w="4492" h="413" extrusionOk="0">
                <a:moveTo>
                  <a:pt x="1" y="0"/>
                </a:moveTo>
                <a:lnTo>
                  <a:pt x="1" y="413"/>
                </a:lnTo>
                <a:lnTo>
                  <a:pt x="4492" y="413"/>
                </a:lnTo>
                <a:lnTo>
                  <a:pt x="44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4"/>
          <p:cNvSpPr/>
          <p:nvPr/>
        </p:nvSpPr>
        <p:spPr>
          <a:xfrm rot="10800000">
            <a:off x="-337638" y="2755426"/>
            <a:ext cx="52109" cy="52128"/>
          </a:xfrm>
          <a:custGeom>
            <a:avLst/>
            <a:gdLst/>
            <a:ahLst/>
            <a:cxnLst/>
            <a:rect l="l" t="t" r="r" b="b"/>
            <a:pathLst>
              <a:path w="424" h="420" extrusionOk="0">
                <a:moveTo>
                  <a:pt x="1" y="0"/>
                </a:moveTo>
                <a:lnTo>
                  <a:pt x="1" y="420"/>
                </a:lnTo>
                <a:lnTo>
                  <a:pt x="424" y="420"/>
                </a:lnTo>
                <a:lnTo>
                  <a:pt x="4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4"/>
          <p:cNvSpPr/>
          <p:nvPr/>
        </p:nvSpPr>
        <p:spPr>
          <a:xfrm>
            <a:off x="8280447" y="3406375"/>
            <a:ext cx="264419" cy="267039"/>
          </a:xfrm>
          <a:custGeom>
            <a:avLst/>
            <a:gdLst/>
            <a:ahLst/>
            <a:cxnLst/>
            <a:rect l="l" t="t" r="r" b="b"/>
            <a:pathLst>
              <a:path w="1252" h="1252" extrusionOk="0">
                <a:moveTo>
                  <a:pt x="836" y="416"/>
                </a:moveTo>
                <a:lnTo>
                  <a:pt x="836" y="832"/>
                </a:lnTo>
                <a:lnTo>
                  <a:pt x="1252" y="832"/>
                </a:lnTo>
                <a:lnTo>
                  <a:pt x="1252" y="416"/>
                </a:lnTo>
                <a:close/>
                <a:moveTo>
                  <a:pt x="416" y="0"/>
                </a:moveTo>
                <a:lnTo>
                  <a:pt x="416" y="416"/>
                </a:lnTo>
                <a:lnTo>
                  <a:pt x="0" y="416"/>
                </a:lnTo>
                <a:lnTo>
                  <a:pt x="0" y="832"/>
                </a:lnTo>
                <a:lnTo>
                  <a:pt x="416" y="832"/>
                </a:lnTo>
                <a:lnTo>
                  <a:pt x="416" y="1252"/>
                </a:lnTo>
                <a:lnTo>
                  <a:pt x="832" y="1252"/>
                </a:lnTo>
                <a:lnTo>
                  <a:pt x="832" y="832"/>
                </a:lnTo>
                <a:lnTo>
                  <a:pt x="423" y="832"/>
                </a:lnTo>
                <a:lnTo>
                  <a:pt x="423" y="416"/>
                </a:lnTo>
                <a:lnTo>
                  <a:pt x="832" y="416"/>
                </a:lnTo>
                <a:lnTo>
                  <a:pt x="83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4"/>
          <p:cNvSpPr txBox="1">
            <a:spLocks noGrp="1"/>
          </p:cNvSpPr>
          <p:nvPr>
            <p:ph type="subTitle" idx="1"/>
          </p:nvPr>
        </p:nvSpPr>
        <p:spPr>
          <a:xfrm>
            <a:off x="1763688" y="1491630"/>
            <a:ext cx="5583000" cy="3240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IN" sz="2000" dirty="0" smtClean="0"/>
              <a:t>To create an arcade snake game called “Snake Mania” using C++ which will run on th</a:t>
            </a:r>
            <a:r>
              <a:rPr lang="en-IN" sz="2000" dirty="0" smtClean="0"/>
              <a:t>e console window .</a:t>
            </a:r>
            <a:endParaRPr lang="en-IN" sz="2000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IN" sz="2000" dirty="0" smtClean="0"/>
              <a:t>Helps us to implement C++ programming in games </a:t>
            </a:r>
          </a:p>
          <a:p>
            <a:pPr marL="285750" lvl="0" indent="-285750" algn="l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sz="2000" dirty="0" smtClean="0"/>
              <a:t>Powerful </a:t>
            </a:r>
            <a:r>
              <a:rPr lang="en-US" sz="2000" dirty="0"/>
              <a:t>tool to help children develop certain life </a:t>
            </a:r>
            <a:r>
              <a:rPr lang="en-US" sz="2000" dirty="0" smtClean="0"/>
              <a:t>skills</a:t>
            </a:r>
          </a:p>
          <a:p>
            <a:pPr marL="285750" lvl="0" indent="-285750" algn="l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sz="2000" dirty="0"/>
              <a:t>Improve language and math </a:t>
            </a:r>
            <a:r>
              <a:rPr lang="en-US" sz="2000" dirty="0" smtClean="0"/>
              <a:t>skills</a:t>
            </a:r>
          </a:p>
          <a:p>
            <a:pPr marL="285750" lvl="0" indent="-285750" algn="l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sz="2000" dirty="0"/>
              <a:t>Improve hand-eye co-ordination and help</a:t>
            </a:r>
            <a:endParaRPr lang="en-IN" sz="2000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endParaRPr dirty="0"/>
          </a:p>
        </p:txBody>
      </p:sp>
      <p:grpSp>
        <p:nvGrpSpPr>
          <p:cNvPr id="492" name="Google Shape;492;p44"/>
          <p:cNvGrpSpPr/>
          <p:nvPr/>
        </p:nvGrpSpPr>
        <p:grpSpPr>
          <a:xfrm>
            <a:off x="713225" y="3660775"/>
            <a:ext cx="336631" cy="343199"/>
            <a:chOff x="713225" y="3660775"/>
            <a:chExt cx="336631" cy="343199"/>
          </a:xfrm>
        </p:grpSpPr>
        <p:sp>
          <p:nvSpPr>
            <p:cNvPr id="493" name="Google Shape;493;p44"/>
            <p:cNvSpPr/>
            <p:nvPr/>
          </p:nvSpPr>
          <p:spPr>
            <a:xfrm>
              <a:off x="980341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4"/>
            <p:cNvSpPr/>
            <p:nvPr/>
          </p:nvSpPr>
          <p:spPr>
            <a:xfrm>
              <a:off x="713225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4"/>
            <p:cNvSpPr/>
            <p:nvPr/>
          </p:nvSpPr>
          <p:spPr>
            <a:xfrm>
              <a:off x="980341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4"/>
            <p:cNvSpPr/>
            <p:nvPr/>
          </p:nvSpPr>
          <p:spPr>
            <a:xfrm>
              <a:off x="713225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4"/>
            <p:cNvSpPr/>
            <p:nvPr/>
          </p:nvSpPr>
          <p:spPr>
            <a:xfrm>
              <a:off x="916230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4"/>
            <p:cNvSpPr/>
            <p:nvPr/>
          </p:nvSpPr>
          <p:spPr>
            <a:xfrm>
              <a:off x="780004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4"/>
            <p:cNvSpPr/>
            <p:nvPr/>
          </p:nvSpPr>
          <p:spPr>
            <a:xfrm>
              <a:off x="848083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4"/>
            <p:cNvSpPr/>
            <p:nvPr/>
          </p:nvSpPr>
          <p:spPr>
            <a:xfrm>
              <a:off x="849383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1016"/>
            <a:ext cx="714375" cy="11334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0"/>
          <p:cNvSpPr/>
          <p:nvPr/>
        </p:nvSpPr>
        <p:spPr>
          <a:xfrm rot="10629538">
            <a:off x="-1738691" y="856177"/>
            <a:ext cx="79609" cy="80206"/>
          </a:xfrm>
          <a:custGeom>
            <a:avLst/>
            <a:gdLst/>
            <a:ahLst/>
            <a:cxnLst/>
            <a:rect l="l" t="t" r="r" b="b"/>
            <a:pathLst>
              <a:path w="421" h="420" extrusionOk="0">
                <a:moveTo>
                  <a:pt x="1" y="0"/>
                </a:moveTo>
                <a:lnTo>
                  <a:pt x="1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50"/>
          <p:cNvSpPr/>
          <p:nvPr/>
        </p:nvSpPr>
        <p:spPr>
          <a:xfrm rot="10629538">
            <a:off x="-1558758" y="583617"/>
            <a:ext cx="78096" cy="78869"/>
          </a:xfrm>
          <a:custGeom>
            <a:avLst/>
            <a:gdLst/>
            <a:ahLst/>
            <a:cxnLst/>
            <a:rect l="l" t="t" r="r" b="b"/>
            <a:pathLst>
              <a:path w="413" h="413" extrusionOk="0">
                <a:moveTo>
                  <a:pt x="0" y="0"/>
                </a:moveTo>
                <a:lnTo>
                  <a:pt x="0" y="413"/>
                </a:lnTo>
                <a:lnTo>
                  <a:pt x="413" y="413"/>
                </a:lnTo>
                <a:lnTo>
                  <a:pt x="41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0"/>
          <p:cNvSpPr/>
          <p:nvPr/>
        </p:nvSpPr>
        <p:spPr>
          <a:xfrm rot="10629538">
            <a:off x="-2477536" y="1155730"/>
            <a:ext cx="80176" cy="80206"/>
          </a:xfrm>
          <a:custGeom>
            <a:avLst/>
            <a:gdLst/>
            <a:ahLst/>
            <a:cxnLst/>
            <a:rect l="l" t="t" r="r" b="b"/>
            <a:pathLst>
              <a:path w="424" h="420" extrusionOk="0">
                <a:moveTo>
                  <a:pt x="1" y="0"/>
                </a:moveTo>
                <a:lnTo>
                  <a:pt x="1" y="420"/>
                </a:lnTo>
                <a:lnTo>
                  <a:pt x="424" y="420"/>
                </a:lnTo>
                <a:lnTo>
                  <a:pt x="4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50"/>
          <p:cNvSpPr txBox="1">
            <a:spLocks noGrp="1"/>
          </p:cNvSpPr>
          <p:nvPr>
            <p:ph type="title"/>
          </p:nvPr>
        </p:nvSpPr>
        <p:spPr>
          <a:xfrm>
            <a:off x="3347864" y="373407"/>
            <a:ext cx="7717500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OBJECTIVES</a:t>
            </a:r>
            <a:endParaRPr dirty="0"/>
          </a:p>
        </p:txBody>
      </p:sp>
      <p:grpSp>
        <p:nvGrpSpPr>
          <p:cNvPr id="601" name="Google Shape;601;p50"/>
          <p:cNvGrpSpPr/>
          <p:nvPr/>
        </p:nvGrpSpPr>
        <p:grpSpPr>
          <a:xfrm>
            <a:off x="8050412" y="2951174"/>
            <a:ext cx="1122852" cy="1887422"/>
            <a:chOff x="7253252" y="2951174"/>
            <a:chExt cx="1122852" cy="1887422"/>
          </a:xfrm>
        </p:grpSpPr>
        <p:sp>
          <p:nvSpPr>
            <p:cNvPr id="602" name="Google Shape;602;p50"/>
            <p:cNvSpPr/>
            <p:nvPr/>
          </p:nvSpPr>
          <p:spPr>
            <a:xfrm>
              <a:off x="7253252" y="2951174"/>
              <a:ext cx="1122852" cy="982130"/>
            </a:xfrm>
            <a:custGeom>
              <a:avLst/>
              <a:gdLst/>
              <a:ahLst/>
              <a:cxnLst/>
              <a:rect l="l" t="t" r="r" b="b"/>
              <a:pathLst>
                <a:path w="16501" h="14433" extrusionOk="0">
                  <a:moveTo>
                    <a:pt x="5131" y="0"/>
                  </a:moveTo>
                  <a:lnTo>
                    <a:pt x="5131" y="1245"/>
                  </a:lnTo>
                  <a:lnTo>
                    <a:pt x="3408" y="1245"/>
                  </a:lnTo>
                  <a:lnTo>
                    <a:pt x="3408" y="2316"/>
                  </a:lnTo>
                  <a:lnTo>
                    <a:pt x="1666" y="2316"/>
                  </a:lnTo>
                  <a:lnTo>
                    <a:pt x="1666" y="4556"/>
                  </a:lnTo>
                  <a:lnTo>
                    <a:pt x="1" y="4556"/>
                  </a:lnTo>
                  <a:lnTo>
                    <a:pt x="1" y="9973"/>
                  </a:lnTo>
                  <a:lnTo>
                    <a:pt x="1666" y="9973"/>
                  </a:lnTo>
                  <a:lnTo>
                    <a:pt x="1666" y="13284"/>
                  </a:lnTo>
                  <a:lnTo>
                    <a:pt x="3408" y="13284"/>
                  </a:lnTo>
                  <a:lnTo>
                    <a:pt x="3408" y="14432"/>
                  </a:lnTo>
                  <a:lnTo>
                    <a:pt x="13189" y="14432"/>
                  </a:lnTo>
                  <a:lnTo>
                    <a:pt x="13189" y="13284"/>
                  </a:lnTo>
                  <a:lnTo>
                    <a:pt x="14758" y="13284"/>
                  </a:lnTo>
                  <a:lnTo>
                    <a:pt x="14758" y="9973"/>
                  </a:lnTo>
                  <a:lnTo>
                    <a:pt x="16500" y="9973"/>
                  </a:lnTo>
                  <a:lnTo>
                    <a:pt x="16500" y="4556"/>
                  </a:lnTo>
                  <a:lnTo>
                    <a:pt x="14758" y="4556"/>
                  </a:lnTo>
                  <a:lnTo>
                    <a:pt x="14758" y="2316"/>
                  </a:lnTo>
                  <a:lnTo>
                    <a:pt x="13189" y="2316"/>
                  </a:lnTo>
                  <a:lnTo>
                    <a:pt x="13189" y="1245"/>
                  </a:lnTo>
                  <a:lnTo>
                    <a:pt x="11466" y="1245"/>
                  </a:lnTo>
                  <a:lnTo>
                    <a:pt x="11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0"/>
            <p:cNvSpPr/>
            <p:nvPr/>
          </p:nvSpPr>
          <p:spPr>
            <a:xfrm>
              <a:off x="7702634" y="3933292"/>
              <a:ext cx="466330" cy="905304"/>
            </a:xfrm>
            <a:custGeom>
              <a:avLst/>
              <a:gdLst/>
              <a:ahLst/>
              <a:cxnLst/>
              <a:rect l="l" t="t" r="r" b="b"/>
              <a:pathLst>
                <a:path w="6853" h="13304" extrusionOk="0">
                  <a:moveTo>
                    <a:pt x="0" y="0"/>
                  </a:moveTo>
                  <a:lnTo>
                    <a:pt x="0" y="13303"/>
                  </a:lnTo>
                  <a:lnTo>
                    <a:pt x="3369" y="13303"/>
                  </a:lnTo>
                  <a:lnTo>
                    <a:pt x="3369" y="6680"/>
                  </a:lnTo>
                  <a:lnTo>
                    <a:pt x="6853" y="6680"/>
                  </a:lnTo>
                  <a:lnTo>
                    <a:pt x="6853" y="4288"/>
                  </a:lnTo>
                  <a:lnTo>
                    <a:pt x="3369" y="4288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0"/>
            <p:cNvSpPr/>
            <p:nvPr/>
          </p:nvSpPr>
          <p:spPr>
            <a:xfrm>
              <a:off x="8050421" y="4079128"/>
              <a:ext cx="325675" cy="218841"/>
            </a:xfrm>
            <a:custGeom>
              <a:avLst/>
              <a:gdLst/>
              <a:ahLst/>
              <a:cxnLst/>
              <a:rect l="l" t="t" r="r" b="b"/>
              <a:pathLst>
                <a:path w="4786" h="3216" extrusionOk="0">
                  <a:moveTo>
                    <a:pt x="0" y="0"/>
                  </a:moveTo>
                  <a:lnTo>
                    <a:pt x="0" y="3216"/>
                  </a:lnTo>
                  <a:lnTo>
                    <a:pt x="4785" y="3216"/>
                  </a:lnTo>
                  <a:lnTo>
                    <a:pt x="4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50"/>
          <p:cNvGrpSpPr/>
          <p:nvPr/>
        </p:nvGrpSpPr>
        <p:grpSpPr>
          <a:xfrm>
            <a:off x="279864" y="1659637"/>
            <a:ext cx="805802" cy="905278"/>
            <a:chOff x="713225" y="1376163"/>
            <a:chExt cx="538674" cy="605213"/>
          </a:xfrm>
        </p:grpSpPr>
        <p:grpSp>
          <p:nvGrpSpPr>
            <p:cNvPr id="606" name="Google Shape;606;p50"/>
            <p:cNvGrpSpPr/>
            <p:nvPr/>
          </p:nvGrpSpPr>
          <p:grpSpPr>
            <a:xfrm flipH="1">
              <a:off x="722773" y="1376163"/>
              <a:ext cx="529126" cy="521128"/>
              <a:chOff x="884573" y="1697250"/>
              <a:chExt cx="529126" cy="521128"/>
            </a:xfrm>
          </p:grpSpPr>
          <p:sp>
            <p:nvSpPr>
              <p:cNvPr id="607" name="Google Shape;607;p50"/>
              <p:cNvSpPr/>
              <p:nvPr/>
            </p:nvSpPr>
            <p:spPr>
              <a:xfrm>
                <a:off x="1239949" y="1873223"/>
                <a:ext cx="87445" cy="88647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75" extrusionOk="0">
                    <a:moveTo>
                      <a:pt x="0" y="1"/>
                    </a:moveTo>
                    <a:lnTo>
                      <a:pt x="0" y="1475"/>
                    </a:lnTo>
                    <a:lnTo>
                      <a:pt x="1455" y="1475"/>
                    </a:lnTo>
                    <a:lnTo>
                      <a:pt x="14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50"/>
              <p:cNvSpPr/>
              <p:nvPr/>
            </p:nvSpPr>
            <p:spPr>
              <a:xfrm>
                <a:off x="1239949" y="1697250"/>
                <a:ext cx="87445" cy="87446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55" extrusionOk="0">
                    <a:moveTo>
                      <a:pt x="0" y="0"/>
                    </a:moveTo>
                    <a:lnTo>
                      <a:pt x="0" y="1455"/>
                    </a:lnTo>
                    <a:lnTo>
                      <a:pt x="1455" y="1455"/>
                    </a:lnTo>
                    <a:lnTo>
                      <a:pt x="14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50"/>
              <p:cNvSpPr/>
              <p:nvPr/>
            </p:nvSpPr>
            <p:spPr>
              <a:xfrm>
                <a:off x="1150220" y="1785838"/>
                <a:ext cx="87445" cy="87445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55" extrusionOk="0">
                    <a:moveTo>
                      <a:pt x="0" y="0"/>
                    </a:moveTo>
                    <a:lnTo>
                      <a:pt x="0" y="1455"/>
                    </a:lnTo>
                    <a:lnTo>
                      <a:pt x="1455" y="1455"/>
                    </a:lnTo>
                    <a:lnTo>
                      <a:pt x="14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50"/>
              <p:cNvSpPr/>
              <p:nvPr/>
            </p:nvSpPr>
            <p:spPr>
              <a:xfrm>
                <a:off x="1327335" y="1785838"/>
                <a:ext cx="86364" cy="87445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55" extrusionOk="0">
                    <a:moveTo>
                      <a:pt x="1" y="0"/>
                    </a:moveTo>
                    <a:lnTo>
                      <a:pt x="1" y="1455"/>
                    </a:lnTo>
                    <a:lnTo>
                      <a:pt x="1436" y="1455"/>
                    </a:lnTo>
                    <a:lnTo>
                      <a:pt x="143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50"/>
              <p:cNvSpPr/>
              <p:nvPr/>
            </p:nvSpPr>
            <p:spPr>
              <a:xfrm>
                <a:off x="974302" y="2130932"/>
                <a:ext cx="87445" cy="87446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55" extrusionOk="0">
                    <a:moveTo>
                      <a:pt x="0" y="0"/>
                    </a:moveTo>
                    <a:lnTo>
                      <a:pt x="0" y="1455"/>
                    </a:lnTo>
                    <a:lnTo>
                      <a:pt x="1455" y="1455"/>
                    </a:lnTo>
                    <a:lnTo>
                      <a:pt x="14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50"/>
              <p:cNvSpPr/>
              <p:nvPr/>
            </p:nvSpPr>
            <p:spPr>
              <a:xfrm>
                <a:off x="974302" y="1956041"/>
                <a:ext cx="87445" cy="87506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56" extrusionOk="0">
                    <a:moveTo>
                      <a:pt x="0" y="1"/>
                    </a:moveTo>
                    <a:lnTo>
                      <a:pt x="0" y="1456"/>
                    </a:lnTo>
                    <a:lnTo>
                      <a:pt x="1455" y="1456"/>
                    </a:lnTo>
                    <a:lnTo>
                      <a:pt x="14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50"/>
              <p:cNvSpPr/>
              <p:nvPr/>
            </p:nvSpPr>
            <p:spPr>
              <a:xfrm>
                <a:off x="884573" y="2043487"/>
                <a:ext cx="87445" cy="87506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56" extrusionOk="0">
                    <a:moveTo>
                      <a:pt x="0" y="1"/>
                    </a:moveTo>
                    <a:lnTo>
                      <a:pt x="0" y="1455"/>
                    </a:lnTo>
                    <a:lnTo>
                      <a:pt x="1455" y="1455"/>
                    </a:lnTo>
                    <a:lnTo>
                      <a:pt x="14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50"/>
              <p:cNvSpPr/>
              <p:nvPr/>
            </p:nvSpPr>
            <p:spPr>
              <a:xfrm>
                <a:off x="1061688" y="2043487"/>
                <a:ext cx="86364" cy="87506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56" extrusionOk="0">
                    <a:moveTo>
                      <a:pt x="1" y="1"/>
                    </a:moveTo>
                    <a:lnTo>
                      <a:pt x="1" y="1455"/>
                    </a:lnTo>
                    <a:lnTo>
                      <a:pt x="1436" y="1455"/>
                    </a:lnTo>
                    <a:lnTo>
                      <a:pt x="14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50"/>
              <p:cNvSpPr/>
              <p:nvPr/>
            </p:nvSpPr>
            <p:spPr>
              <a:xfrm>
                <a:off x="1152504" y="1957243"/>
                <a:ext cx="173749" cy="259993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4326" extrusionOk="0">
                    <a:moveTo>
                      <a:pt x="1455" y="0"/>
                    </a:moveTo>
                    <a:lnTo>
                      <a:pt x="1455" y="1455"/>
                    </a:lnTo>
                    <a:lnTo>
                      <a:pt x="0" y="1455"/>
                    </a:lnTo>
                    <a:lnTo>
                      <a:pt x="0" y="2909"/>
                    </a:lnTo>
                    <a:lnTo>
                      <a:pt x="1455" y="2909"/>
                    </a:lnTo>
                    <a:lnTo>
                      <a:pt x="1455" y="4326"/>
                    </a:lnTo>
                    <a:lnTo>
                      <a:pt x="2891" y="4326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6" name="Google Shape;616;p50"/>
            <p:cNvSpPr/>
            <p:nvPr/>
          </p:nvSpPr>
          <p:spPr>
            <a:xfrm>
              <a:off x="713225" y="1897300"/>
              <a:ext cx="84096" cy="84076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0"/>
            <p:cNvSpPr/>
            <p:nvPr/>
          </p:nvSpPr>
          <p:spPr>
            <a:xfrm>
              <a:off x="879634" y="1897300"/>
              <a:ext cx="82553" cy="84076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1016"/>
            <a:ext cx="714375" cy="11334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31640" y="1237874"/>
            <a:ext cx="6593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Snake-Mania is </a:t>
            </a:r>
            <a:r>
              <a:rPr lang="en-US" sz="1600" dirty="0"/>
              <a:t>a simple console application with very simple graphics. In this project, you can play the popular “Snake Game” just like you played it elsewhere. 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Foods </a:t>
            </a:r>
            <a:r>
              <a:rPr lang="en-US" sz="1600" dirty="0"/>
              <a:t>are provided at the several co-ordinates of the screen for the snake to eat. Every time the snake eats the food, its length will by increased by one element along with the score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 The control of this games are as follows :- </a:t>
            </a:r>
            <a:endParaRPr lang="en-IN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255818" y="3442239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IN" sz="1600" dirty="0" smtClean="0">
                <a:solidFill>
                  <a:schemeClr val="accent2"/>
                </a:solidFill>
              </a:rPr>
              <a:t>W – UP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1600" dirty="0" smtClean="0">
                <a:solidFill>
                  <a:schemeClr val="accent2"/>
                </a:solidFill>
              </a:rPr>
              <a:t>S – DOWN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1600" dirty="0" smtClean="0">
                <a:solidFill>
                  <a:schemeClr val="accent2"/>
                </a:solidFill>
              </a:rPr>
              <a:t>A </a:t>
            </a:r>
            <a:r>
              <a:rPr lang="en-IN" sz="1600" dirty="0">
                <a:solidFill>
                  <a:schemeClr val="accent2"/>
                </a:solidFill>
              </a:rPr>
              <a:t>–</a:t>
            </a:r>
            <a:r>
              <a:rPr lang="en-IN" sz="1600" dirty="0" smtClean="0">
                <a:solidFill>
                  <a:schemeClr val="accent2"/>
                </a:solidFill>
              </a:rPr>
              <a:t> LEFT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1600" dirty="0" smtClean="0">
                <a:solidFill>
                  <a:schemeClr val="accent2"/>
                </a:solidFill>
              </a:rPr>
              <a:t>D </a:t>
            </a:r>
            <a:r>
              <a:rPr lang="en-IN" sz="1600" dirty="0">
                <a:solidFill>
                  <a:schemeClr val="accent2"/>
                </a:solidFill>
              </a:rPr>
              <a:t>–</a:t>
            </a:r>
            <a:r>
              <a:rPr lang="en-IN" sz="1600" dirty="0" smtClean="0">
                <a:solidFill>
                  <a:schemeClr val="accent2"/>
                </a:solidFill>
              </a:rPr>
              <a:t> RIGHT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43"/>
          <p:cNvGrpSpPr/>
          <p:nvPr/>
        </p:nvGrpSpPr>
        <p:grpSpPr>
          <a:xfrm>
            <a:off x="6762030" y="4083918"/>
            <a:ext cx="2243313" cy="466600"/>
            <a:chOff x="3449900" y="3070538"/>
            <a:chExt cx="2243313" cy="466600"/>
          </a:xfrm>
        </p:grpSpPr>
        <p:sp>
          <p:nvSpPr>
            <p:cNvPr id="477" name="Google Shape;477;p43"/>
            <p:cNvSpPr/>
            <p:nvPr/>
          </p:nvSpPr>
          <p:spPr>
            <a:xfrm>
              <a:off x="3449900" y="3070538"/>
              <a:ext cx="544575" cy="466600"/>
            </a:xfrm>
            <a:custGeom>
              <a:avLst/>
              <a:gdLst/>
              <a:ahLst/>
              <a:cxnLst/>
              <a:rect l="l" t="t" r="r" b="b"/>
              <a:pathLst>
                <a:path w="21783" h="18664" extrusionOk="0">
                  <a:moveTo>
                    <a:pt x="3120" y="1"/>
                  </a:moveTo>
                  <a:lnTo>
                    <a:pt x="3120" y="3102"/>
                  </a:lnTo>
                  <a:lnTo>
                    <a:pt x="0" y="3102"/>
                  </a:lnTo>
                  <a:lnTo>
                    <a:pt x="0" y="6222"/>
                  </a:lnTo>
                  <a:lnTo>
                    <a:pt x="0" y="9322"/>
                  </a:lnTo>
                  <a:lnTo>
                    <a:pt x="3120" y="9322"/>
                  </a:lnTo>
                  <a:lnTo>
                    <a:pt x="3120" y="12442"/>
                  </a:lnTo>
                  <a:lnTo>
                    <a:pt x="6221" y="12442"/>
                  </a:lnTo>
                  <a:lnTo>
                    <a:pt x="6221" y="15543"/>
                  </a:lnTo>
                  <a:lnTo>
                    <a:pt x="9341" y="15543"/>
                  </a:lnTo>
                  <a:lnTo>
                    <a:pt x="9341" y="18663"/>
                  </a:lnTo>
                  <a:lnTo>
                    <a:pt x="12442" y="18663"/>
                  </a:lnTo>
                  <a:lnTo>
                    <a:pt x="12442" y="15543"/>
                  </a:lnTo>
                  <a:lnTo>
                    <a:pt x="15562" y="15543"/>
                  </a:lnTo>
                  <a:lnTo>
                    <a:pt x="15562" y="12442"/>
                  </a:lnTo>
                  <a:lnTo>
                    <a:pt x="18662" y="12442"/>
                  </a:lnTo>
                  <a:lnTo>
                    <a:pt x="18662" y="9322"/>
                  </a:lnTo>
                  <a:lnTo>
                    <a:pt x="21782" y="9322"/>
                  </a:lnTo>
                  <a:lnTo>
                    <a:pt x="21782" y="6222"/>
                  </a:lnTo>
                  <a:lnTo>
                    <a:pt x="21782" y="3102"/>
                  </a:lnTo>
                  <a:lnTo>
                    <a:pt x="18662" y="3102"/>
                  </a:lnTo>
                  <a:lnTo>
                    <a:pt x="18662" y="1"/>
                  </a:lnTo>
                  <a:lnTo>
                    <a:pt x="15562" y="1"/>
                  </a:lnTo>
                  <a:lnTo>
                    <a:pt x="15562" y="3102"/>
                  </a:lnTo>
                  <a:lnTo>
                    <a:pt x="12442" y="3102"/>
                  </a:lnTo>
                  <a:lnTo>
                    <a:pt x="12442" y="6222"/>
                  </a:lnTo>
                  <a:lnTo>
                    <a:pt x="9341" y="6222"/>
                  </a:lnTo>
                  <a:lnTo>
                    <a:pt x="9341" y="3102"/>
                  </a:lnTo>
                  <a:lnTo>
                    <a:pt x="6221" y="3102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4299263" y="3070538"/>
              <a:ext cx="544575" cy="466600"/>
            </a:xfrm>
            <a:custGeom>
              <a:avLst/>
              <a:gdLst/>
              <a:ahLst/>
              <a:cxnLst/>
              <a:rect l="l" t="t" r="r" b="b"/>
              <a:pathLst>
                <a:path w="21783" h="18664" extrusionOk="0">
                  <a:moveTo>
                    <a:pt x="3120" y="1"/>
                  </a:moveTo>
                  <a:lnTo>
                    <a:pt x="3120" y="3102"/>
                  </a:lnTo>
                  <a:lnTo>
                    <a:pt x="0" y="3102"/>
                  </a:lnTo>
                  <a:lnTo>
                    <a:pt x="0" y="6222"/>
                  </a:lnTo>
                  <a:lnTo>
                    <a:pt x="0" y="9322"/>
                  </a:lnTo>
                  <a:lnTo>
                    <a:pt x="3120" y="9322"/>
                  </a:lnTo>
                  <a:lnTo>
                    <a:pt x="3120" y="12442"/>
                  </a:lnTo>
                  <a:lnTo>
                    <a:pt x="6221" y="12442"/>
                  </a:lnTo>
                  <a:lnTo>
                    <a:pt x="6221" y="15543"/>
                  </a:lnTo>
                  <a:lnTo>
                    <a:pt x="9341" y="15543"/>
                  </a:lnTo>
                  <a:lnTo>
                    <a:pt x="9341" y="18663"/>
                  </a:lnTo>
                  <a:lnTo>
                    <a:pt x="12442" y="18663"/>
                  </a:lnTo>
                  <a:lnTo>
                    <a:pt x="12442" y="15543"/>
                  </a:lnTo>
                  <a:lnTo>
                    <a:pt x="15562" y="15543"/>
                  </a:lnTo>
                  <a:lnTo>
                    <a:pt x="15562" y="12442"/>
                  </a:lnTo>
                  <a:lnTo>
                    <a:pt x="18662" y="12442"/>
                  </a:lnTo>
                  <a:lnTo>
                    <a:pt x="18662" y="9322"/>
                  </a:lnTo>
                  <a:lnTo>
                    <a:pt x="21782" y="9322"/>
                  </a:lnTo>
                  <a:lnTo>
                    <a:pt x="21782" y="6222"/>
                  </a:lnTo>
                  <a:lnTo>
                    <a:pt x="21782" y="3102"/>
                  </a:lnTo>
                  <a:lnTo>
                    <a:pt x="18662" y="3102"/>
                  </a:lnTo>
                  <a:lnTo>
                    <a:pt x="18662" y="1"/>
                  </a:lnTo>
                  <a:lnTo>
                    <a:pt x="15562" y="1"/>
                  </a:lnTo>
                  <a:lnTo>
                    <a:pt x="15562" y="3102"/>
                  </a:lnTo>
                  <a:lnTo>
                    <a:pt x="12442" y="3102"/>
                  </a:lnTo>
                  <a:lnTo>
                    <a:pt x="12442" y="6222"/>
                  </a:lnTo>
                  <a:lnTo>
                    <a:pt x="9341" y="6222"/>
                  </a:lnTo>
                  <a:lnTo>
                    <a:pt x="9341" y="3102"/>
                  </a:lnTo>
                  <a:lnTo>
                    <a:pt x="6221" y="3102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5148638" y="3070538"/>
              <a:ext cx="544575" cy="466600"/>
            </a:xfrm>
            <a:custGeom>
              <a:avLst/>
              <a:gdLst/>
              <a:ahLst/>
              <a:cxnLst/>
              <a:rect l="l" t="t" r="r" b="b"/>
              <a:pathLst>
                <a:path w="21783" h="18664" extrusionOk="0">
                  <a:moveTo>
                    <a:pt x="3120" y="1"/>
                  </a:moveTo>
                  <a:lnTo>
                    <a:pt x="3120" y="3102"/>
                  </a:lnTo>
                  <a:lnTo>
                    <a:pt x="0" y="3102"/>
                  </a:lnTo>
                  <a:lnTo>
                    <a:pt x="0" y="6222"/>
                  </a:lnTo>
                  <a:lnTo>
                    <a:pt x="0" y="9322"/>
                  </a:lnTo>
                  <a:lnTo>
                    <a:pt x="3120" y="9322"/>
                  </a:lnTo>
                  <a:lnTo>
                    <a:pt x="3120" y="12442"/>
                  </a:lnTo>
                  <a:lnTo>
                    <a:pt x="6221" y="12442"/>
                  </a:lnTo>
                  <a:lnTo>
                    <a:pt x="6221" y="15543"/>
                  </a:lnTo>
                  <a:lnTo>
                    <a:pt x="9341" y="15543"/>
                  </a:lnTo>
                  <a:lnTo>
                    <a:pt x="9341" y="18663"/>
                  </a:lnTo>
                  <a:lnTo>
                    <a:pt x="12442" y="18663"/>
                  </a:lnTo>
                  <a:lnTo>
                    <a:pt x="12442" y="15543"/>
                  </a:lnTo>
                  <a:lnTo>
                    <a:pt x="15562" y="15543"/>
                  </a:lnTo>
                  <a:lnTo>
                    <a:pt x="15562" y="12442"/>
                  </a:lnTo>
                  <a:lnTo>
                    <a:pt x="18662" y="12442"/>
                  </a:lnTo>
                  <a:lnTo>
                    <a:pt x="18662" y="9322"/>
                  </a:lnTo>
                  <a:lnTo>
                    <a:pt x="21782" y="9322"/>
                  </a:lnTo>
                  <a:lnTo>
                    <a:pt x="21782" y="6222"/>
                  </a:lnTo>
                  <a:lnTo>
                    <a:pt x="21782" y="3102"/>
                  </a:lnTo>
                  <a:lnTo>
                    <a:pt x="18662" y="3102"/>
                  </a:lnTo>
                  <a:lnTo>
                    <a:pt x="18662" y="1"/>
                  </a:lnTo>
                  <a:lnTo>
                    <a:pt x="15562" y="1"/>
                  </a:lnTo>
                  <a:lnTo>
                    <a:pt x="15562" y="3102"/>
                  </a:lnTo>
                  <a:lnTo>
                    <a:pt x="12442" y="3102"/>
                  </a:lnTo>
                  <a:lnTo>
                    <a:pt x="12442" y="6222"/>
                  </a:lnTo>
                  <a:lnTo>
                    <a:pt x="9341" y="6222"/>
                  </a:lnTo>
                  <a:lnTo>
                    <a:pt x="9341" y="3102"/>
                  </a:lnTo>
                  <a:lnTo>
                    <a:pt x="6221" y="3102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43"/>
          <p:cNvSpPr txBox="1">
            <a:spLocks noGrp="1"/>
          </p:cNvSpPr>
          <p:nvPr>
            <p:ph type="subTitle" idx="1"/>
          </p:nvPr>
        </p:nvSpPr>
        <p:spPr>
          <a:xfrm>
            <a:off x="1833997" y="1348970"/>
            <a:ext cx="5472608" cy="29459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R="104775" algn="just">
              <a:spcBef>
                <a:spcPts val="790"/>
              </a:spcBef>
              <a:tabLst>
                <a:tab pos="521335" algn="l"/>
                <a:tab pos="521970" algn="l"/>
              </a:tabLst>
            </a:pPr>
            <a:r>
              <a:rPr lang="en-IN" sz="1800" dirty="0">
                <a:latin typeface="Times New Roman"/>
                <a:ea typeface="Times New Roman"/>
              </a:rPr>
              <a:t>We’ve divided the project in four parts  :</a:t>
            </a:r>
            <a:endParaRPr lang="en-IN" sz="1600" dirty="0">
              <a:latin typeface="Times New Roman"/>
              <a:ea typeface="Times New Roman"/>
            </a:endParaRPr>
          </a:p>
          <a:p>
            <a:pPr marL="342900" marR="104775" lvl="0" indent="-342900" algn="just">
              <a:spcBef>
                <a:spcPts val="790"/>
              </a:spcBef>
              <a:buFont typeface="Arial"/>
              <a:buChar char="•"/>
              <a:tabLst>
                <a:tab pos="457200" algn="l"/>
                <a:tab pos="521335" algn="l"/>
                <a:tab pos="521970" algn="l"/>
              </a:tabLst>
            </a:pPr>
            <a:r>
              <a:rPr lang="en-IN" sz="1800" dirty="0" err="1">
                <a:latin typeface="Times New Roman"/>
                <a:ea typeface="Times New Roman"/>
                <a:cs typeface="Times New Roman"/>
              </a:rPr>
              <a:t>GUI.h</a:t>
            </a:r>
            <a:r>
              <a:rPr lang="en-IN" sz="1800" dirty="0">
                <a:latin typeface="Times New Roman"/>
                <a:ea typeface="Times New Roman"/>
                <a:cs typeface="Times New Roman"/>
              </a:rPr>
              <a:t> – For the background of our game which include play area borders and scoreboard portion .</a:t>
            </a:r>
            <a:endParaRPr lang="en-IN" sz="1600" dirty="0">
              <a:latin typeface="Times New Roman"/>
              <a:ea typeface="Times New Roman"/>
              <a:cs typeface="Times New Roman"/>
            </a:endParaRPr>
          </a:p>
          <a:p>
            <a:pPr marL="342900" marR="104775" lvl="0" indent="-342900" algn="just">
              <a:spcBef>
                <a:spcPts val="790"/>
              </a:spcBef>
              <a:buFont typeface="Arial"/>
              <a:buChar char="•"/>
              <a:tabLst>
                <a:tab pos="457200" algn="l"/>
                <a:tab pos="521335" algn="l"/>
                <a:tab pos="521970" algn="l"/>
              </a:tabLst>
            </a:pPr>
            <a:r>
              <a:rPr lang="en-IN" sz="1800" dirty="0" err="1">
                <a:latin typeface="Times New Roman"/>
                <a:ea typeface="Times New Roman"/>
                <a:cs typeface="Times New Roman"/>
              </a:rPr>
              <a:t>gotoxy.h</a:t>
            </a:r>
            <a:r>
              <a:rPr lang="en-IN" sz="1800" dirty="0">
                <a:latin typeface="Times New Roman"/>
                <a:ea typeface="Times New Roman"/>
                <a:cs typeface="Times New Roman"/>
              </a:rPr>
              <a:t> – For moving the cursor to specific co-ordinates of the console screen .</a:t>
            </a:r>
            <a:endParaRPr lang="en-IN" sz="1600" dirty="0">
              <a:latin typeface="Times New Roman"/>
              <a:ea typeface="Times New Roman"/>
              <a:cs typeface="Times New Roman"/>
            </a:endParaRPr>
          </a:p>
          <a:p>
            <a:pPr marL="342900" marR="104775" lvl="0" indent="-342900" algn="just">
              <a:spcBef>
                <a:spcPts val="790"/>
              </a:spcBef>
              <a:buFont typeface="Arial"/>
              <a:buChar char="•"/>
              <a:tabLst>
                <a:tab pos="457200" algn="l"/>
                <a:tab pos="521335" algn="l"/>
                <a:tab pos="521970" algn="l"/>
              </a:tabLst>
            </a:pPr>
            <a:r>
              <a:rPr lang="en-IN" sz="1800" dirty="0" err="1">
                <a:latin typeface="Times New Roman"/>
                <a:ea typeface="Times New Roman"/>
                <a:cs typeface="Times New Roman"/>
              </a:rPr>
              <a:t>color.h</a:t>
            </a:r>
            <a:r>
              <a:rPr lang="en-IN" sz="1800" dirty="0">
                <a:latin typeface="Times New Roman"/>
                <a:ea typeface="Times New Roman"/>
                <a:cs typeface="Times New Roman"/>
              </a:rPr>
              <a:t> – For </a:t>
            </a:r>
            <a:r>
              <a:rPr lang="en-IN" sz="1800" dirty="0" err="1">
                <a:latin typeface="Times New Roman"/>
                <a:ea typeface="Times New Roman"/>
                <a:cs typeface="Times New Roman"/>
              </a:rPr>
              <a:t>coloring</a:t>
            </a:r>
            <a:r>
              <a:rPr lang="en-IN" sz="1800" dirty="0">
                <a:latin typeface="Times New Roman"/>
                <a:ea typeface="Times New Roman"/>
                <a:cs typeface="Times New Roman"/>
              </a:rPr>
              <a:t> the background console , snake and scoreboard .</a:t>
            </a:r>
            <a:endParaRPr lang="en-IN" sz="1600" dirty="0">
              <a:latin typeface="Times New Roman"/>
              <a:ea typeface="Times New Roman"/>
              <a:cs typeface="Times New Roman"/>
            </a:endParaRPr>
          </a:p>
          <a:p>
            <a:pPr marL="342900" marR="104775" lvl="0" indent="-342900" algn="just">
              <a:spcBef>
                <a:spcPts val="790"/>
              </a:spcBef>
              <a:buFont typeface="Arial"/>
              <a:buChar char="•"/>
              <a:tabLst>
                <a:tab pos="457200" algn="l"/>
                <a:tab pos="521335" algn="l"/>
                <a:tab pos="521970" algn="l"/>
              </a:tabLst>
            </a:pPr>
            <a:r>
              <a:rPr lang="en-IN" sz="1800" dirty="0">
                <a:latin typeface="Times New Roman"/>
                <a:ea typeface="Times New Roman"/>
                <a:cs typeface="Times New Roman"/>
              </a:rPr>
              <a:t>Main.cpp – For the main logic of program and loops .</a:t>
            </a:r>
            <a:endParaRPr lang="en-IN" sz="1600" dirty="0">
              <a:effectLst/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1016"/>
            <a:ext cx="714375" cy="1133475"/>
          </a:xfrm>
          <a:prstGeom prst="rect">
            <a:avLst/>
          </a:prstGeom>
        </p:spPr>
      </p:pic>
      <p:sp>
        <p:nvSpPr>
          <p:cNvPr id="12" name="Google Shape;588;p50"/>
          <p:cNvSpPr txBox="1">
            <a:spLocks noGrp="1"/>
          </p:cNvSpPr>
          <p:nvPr>
            <p:ph type="title"/>
          </p:nvPr>
        </p:nvSpPr>
        <p:spPr>
          <a:xfrm>
            <a:off x="2123728" y="411510"/>
            <a:ext cx="7717500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chemeClr val="tx2"/>
                </a:solidFill>
              </a:rPr>
              <a:t>METHODOLOGIES USED</a:t>
            </a:r>
            <a:endParaRPr lang="en-I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43"/>
          <p:cNvGrpSpPr/>
          <p:nvPr/>
        </p:nvGrpSpPr>
        <p:grpSpPr>
          <a:xfrm>
            <a:off x="6762030" y="4083918"/>
            <a:ext cx="2243313" cy="466600"/>
            <a:chOff x="3449900" y="3070538"/>
            <a:chExt cx="2243313" cy="466600"/>
          </a:xfrm>
        </p:grpSpPr>
        <p:sp>
          <p:nvSpPr>
            <p:cNvPr id="477" name="Google Shape;477;p43"/>
            <p:cNvSpPr/>
            <p:nvPr/>
          </p:nvSpPr>
          <p:spPr>
            <a:xfrm>
              <a:off x="3449900" y="3070538"/>
              <a:ext cx="544575" cy="466600"/>
            </a:xfrm>
            <a:custGeom>
              <a:avLst/>
              <a:gdLst/>
              <a:ahLst/>
              <a:cxnLst/>
              <a:rect l="l" t="t" r="r" b="b"/>
              <a:pathLst>
                <a:path w="21783" h="18664" extrusionOk="0">
                  <a:moveTo>
                    <a:pt x="3120" y="1"/>
                  </a:moveTo>
                  <a:lnTo>
                    <a:pt x="3120" y="3102"/>
                  </a:lnTo>
                  <a:lnTo>
                    <a:pt x="0" y="3102"/>
                  </a:lnTo>
                  <a:lnTo>
                    <a:pt x="0" y="6222"/>
                  </a:lnTo>
                  <a:lnTo>
                    <a:pt x="0" y="9322"/>
                  </a:lnTo>
                  <a:lnTo>
                    <a:pt x="3120" y="9322"/>
                  </a:lnTo>
                  <a:lnTo>
                    <a:pt x="3120" y="12442"/>
                  </a:lnTo>
                  <a:lnTo>
                    <a:pt x="6221" y="12442"/>
                  </a:lnTo>
                  <a:lnTo>
                    <a:pt x="6221" y="15543"/>
                  </a:lnTo>
                  <a:lnTo>
                    <a:pt x="9341" y="15543"/>
                  </a:lnTo>
                  <a:lnTo>
                    <a:pt x="9341" y="18663"/>
                  </a:lnTo>
                  <a:lnTo>
                    <a:pt x="12442" y="18663"/>
                  </a:lnTo>
                  <a:lnTo>
                    <a:pt x="12442" y="15543"/>
                  </a:lnTo>
                  <a:lnTo>
                    <a:pt x="15562" y="15543"/>
                  </a:lnTo>
                  <a:lnTo>
                    <a:pt x="15562" y="12442"/>
                  </a:lnTo>
                  <a:lnTo>
                    <a:pt x="18662" y="12442"/>
                  </a:lnTo>
                  <a:lnTo>
                    <a:pt x="18662" y="9322"/>
                  </a:lnTo>
                  <a:lnTo>
                    <a:pt x="21782" y="9322"/>
                  </a:lnTo>
                  <a:lnTo>
                    <a:pt x="21782" y="6222"/>
                  </a:lnTo>
                  <a:lnTo>
                    <a:pt x="21782" y="3102"/>
                  </a:lnTo>
                  <a:lnTo>
                    <a:pt x="18662" y="3102"/>
                  </a:lnTo>
                  <a:lnTo>
                    <a:pt x="18662" y="1"/>
                  </a:lnTo>
                  <a:lnTo>
                    <a:pt x="15562" y="1"/>
                  </a:lnTo>
                  <a:lnTo>
                    <a:pt x="15562" y="3102"/>
                  </a:lnTo>
                  <a:lnTo>
                    <a:pt x="12442" y="3102"/>
                  </a:lnTo>
                  <a:lnTo>
                    <a:pt x="12442" y="6222"/>
                  </a:lnTo>
                  <a:lnTo>
                    <a:pt x="9341" y="6222"/>
                  </a:lnTo>
                  <a:lnTo>
                    <a:pt x="9341" y="3102"/>
                  </a:lnTo>
                  <a:lnTo>
                    <a:pt x="6221" y="3102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4299263" y="3070538"/>
              <a:ext cx="544575" cy="466600"/>
            </a:xfrm>
            <a:custGeom>
              <a:avLst/>
              <a:gdLst/>
              <a:ahLst/>
              <a:cxnLst/>
              <a:rect l="l" t="t" r="r" b="b"/>
              <a:pathLst>
                <a:path w="21783" h="18664" extrusionOk="0">
                  <a:moveTo>
                    <a:pt x="3120" y="1"/>
                  </a:moveTo>
                  <a:lnTo>
                    <a:pt x="3120" y="3102"/>
                  </a:lnTo>
                  <a:lnTo>
                    <a:pt x="0" y="3102"/>
                  </a:lnTo>
                  <a:lnTo>
                    <a:pt x="0" y="6222"/>
                  </a:lnTo>
                  <a:lnTo>
                    <a:pt x="0" y="9322"/>
                  </a:lnTo>
                  <a:lnTo>
                    <a:pt x="3120" y="9322"/>
                  </a:lnTo>
                  <a:lnTo>
                    <a:pt x="3120" y="12442"/>
                  </a:lnTo>
                  <a:lnTo>
                    <a:pt x="6221" y="12442"/>
                  </a:lnTo>
                  <a:lnTo>
                    <a:pt x="6221" y="15543"/>
                  </a:lnTo>
                  <a:lnTo>
                    <a:pt x="9341" y="15543"/>
                  </a:lnTo>
                  <a:lnTo>
                    <a:pt x="9341" y="18663"/>
                  </a:lnTo>
                  <a:lnTo>
                    <a:pt x="12442" y="18663"/>
                  </a:lnTo>
                  <a:lnTo>
                    <a:pt x="12442" y="15543"/>
                  </a:lnTo>
                  <a:lnTo>
                    <a:pt x="15562" y="15543"/>
                  </a:lnTo>
                  <a:lnTo>
                    <a:pt x="15562" y="12442"/>
                  </a:lnTo>
                  <a:lnTo>
                    <a:pt x="18662" y="12442"/>
                  </a:lnTo>
                  <a:lnTo>
                    <a:pt x="18662" y="9322"/>
                  </a:lnTo>
                  <a:lnTo>
                    <a:pt x="21782" y="9322"/>
                  </a:lnTo>
                  <a:lnTo>
                    <a:pt x="21782" y="6222"/>
                  </a:lnTo>
                  <a:lnTo>
                    <a:pt x="21782" y="3102"/>
                  </a:lnTo>
                  <a:lnTo>
                    <a:pt x="18662" y="3102"/>
                  </a:lnTo>
                  <a:lnTo>
                    <a:pt x="18662" y="1"/>
                  </a:lnTo>
                  <a:lnTo>
                    <a:pt x="15562" y="1"/>
                  </a:lnTo>
                  <a:lnTo>
                    <a:pt x="15562" y="3102"/>
                  </a:lnTo>
                  <a:lnTo>
                    <a:pt x="12442" y="3102"/>
                  </a:lnTo>
                  <a:lnTo>
                    <a:pt x="12442" y="6222"/>
                  </a:lnTo>
                  <a:lnTo>
                    <a:pt x="9341" y="6222"/>
                  </a:lnTo>
                  <a:lnTo>
                    <a:pt x="9341" y="3102"/>
                  </a:lnTo>
                  <a:lnTo>
                    <a:pt x="6221" y="3102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5148638" y="3070538"/>
              <a:ext cx="544575" cy="466600"/>
            </a:xfrm>
            <a:custGeom>
              <a:avLst/>
              <a:gdLst/>
              <a:ahLst/>
              <a:cxnLst/>
              <a:rect l="l" t="t" r="r" b="b"/>
              <a:pathLst>
                <a:path w="21783" h="18664" extrusionOk="0">
                  <a:moveTo>
                    <a:pt x="3120" y="1"/>
                  </a:moveTo>
                  <a:lnTo>
                    <a:pt x="3120" y="3102"/>
                  </a:lnTo>
                  <a:lnTo>
                    <a:pt x="0" y="3102"/>
                  </a:lnTo>
                  <a:lnTo>
                    <a:pt x="0" y="6222"/>
                  </a:lnTo>
                  <a:lnTo>
                    <a:pt x="0" y="9322"/>
                  </a:lnTo>
                  <a:lnTo>
                    <a:pt x="3120" y="9322"/>
                  </a:lnTo>
                  <a:lnTo>
                    <a:pt x="3120" y="12442"/>
                  </a:lnTo>
                  <a:lnTo>
                    <a:pt x="6221" y="12442"/>
                  </a:lnTo>
                  <a:lnTo>
                    <a:pt x="6221" y="15543"/>
                  </a:lnTo>
                  <a:lnTo>
                    <a:pt x="9341" y="15543"/>
                  </a:lnTo>
                  <a:lnTo>
                    <a:pt x="9341" y="18663"/>
                  </a:lnTo>
                  <a:lnTo>
                    <a:pt x="12442" y="18663"/>
                  </a:lnTo>
                  <a:lnTo>
                    <a:pt x="12442" y="15543"/>
                  </a:lnTo>
                  <a:lnTo>
                    <a:pt x="15562" y="15543"/>
                  </a:lnTo>
                  <a:lnTo>
                    <a:pt x="15562" y="12442"/>
                  </a:lnTo>
                  <a:lnTo>
                    <a:pt x="18662" y="12442"/>
                  </a:lnTo>
                  <a:lnTo>
                    <a:pt x="18662" y="9322"/>
                  </a:lnTo>
                  <a:lnTo>
                    <a:pt x="21782" y="9322"/>
                  </a:lnTo>
                  <a:lnTo>
                    <a:pt x="21782" y="6222"/>
                  </a:lnTo>
                  <a:lnTo>
                    <a:pt x="21782" y="3102"/>
                  </a:lnTo>
                  <a:lnTo>
                    <a:pt x="18662" y="3102"/>
                  </a:lnTo>
                  <a:lnTo>
                    <a:pt x="18662" y="1"/>
                  </a:lnTo>
                  <a:lnTo>
                    <a:pt x="15562" y="1"/>
                  </a:lnTo>
                  <a:lnTo>
                    <a:pt x="15562" y="3102"/>
                  </a:lnTo>
                  <a:lnTo>
                    <a:pt x="12442" y="3102"/>
                  </a:lnTo>
                  <a:lnTo>
                    <a:pt x="12442" y="6222"/>
                  </a:lnTo>
                  <a:lnTo>
                    <a:pt x="9341" y="6222"/>
                  </a:lnTo>
                  <a:lnTo>
                    <a:pt x="9341" y="3102"/>
                  </a:lnTo>
                  <a:lnTo>
                    <a:pt x="6221" y="3102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1016"/>
            <a:ext cx="714375" cy="1133475"/>
          </a:xfrm>
          <a:prstGeom prst="rect">
            <a:avLst/>
          </a:prstGeom>
        </p:spPr>
      </p:pic>
      <p:sp>
        <p:nvSpPr>
          <p:cNvPr id="12" name="Google Shape;588;p50"/>
          <p:cNvSpPr txBox="1">
            <a:spLocks noGrp="1"/>
          </p:cNvSpPr>
          <p:nvPr>
            <p:ph type="title"/>
          </p:nvPr>
        </p:nvSpPr>
        <p:spPr>
          <a:xfrm>
            <a:off x="3019829" y="339502"/>
            <a:ext cx="7717500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chemeClr val="tx2"/>
                </a:solidFill>
              </a:rPr>
              <a:t>Flow Diagram</a:t>
            </a:r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915567"/>
            <a:ext cx="4078723" cy="415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32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ade Game Lesson by Slidesgo">
  <a:themeElements>
    <a:clrScheme name="Simple Light">
      <a:dk1>
        <a:srgbClr val="692D17"/>
      </a:dk1>
      <a:lt1>
        <a:srgbClr val="FFFFFF"/>
      </a:lt1>
      <a:dk2>
        <a:srgbClr val="E5B0A1"/>
      </a:dk2>
      <a:lt2>
        <a:srgbClr val="1E130F"/>
      </a:lt2>
      <a:accent1>
        <a:srgbClr val="2DC252"/>
      </a:accent1>
      <a:accent2>
        <a:srgbClr val="FF0000"/>
      </a:accent2>
      <a:accent3>
        <a:srgbClr val="FF006E"/>
      </a:accent3>
      <a:accent4>
        <a:srgbClr val="8338EC"/>
      </a:accent4>
      <a:accent5>
        <a:srgbClr val="FFFF82"/>
      </a:accent5>
      <a:accent6>
        <a:srgbClr val="00BAD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522</Words>
  <Application>Microsoft Office PowerPoint</Application>
  <PresentationFormat>On-screen Show (16:9)</PresentationFormat>
  <Paragraphs>82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Arcade Game Lesson by Slidesgo</vt:lpstr>
      <vt:lpstr>SNAKE MANIA</vt:lpstr>
      <vt:lpstr>Team Members </vt:lpstr>
      <vt:lpstr>INTRODUCTION TO PROJECT</vt:lpstr>
      <vt:lpstr>RESULTS AND OUTPUTS</vt:lpstr>
      <vt:lpstr>INTRODUCTION TO PROJECT</vt:lpstr>
      <vt:lpstr>PROBLEM FORMULATION </vt:lpstr>
      <vt:lpstr>OBJECTIVES</vt:lpstr>
      <vt:lpstr>METHODOLOGIES USED</vt:lpstr>
      <vt:lpstr>Flow Diagram</vt:lpstr>
      <vt:lpstr>Outputs</vt:lpstr>
      <vt:lpstr>PowerPoint Presentation</vt:lpstr>
      <vt:lpstr>CONCLUSION</vt:lpstr>
      <vt:lpstr>FUTURE  SCOPE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MANIA</dc:title>
  <dc:creator>Kunal Gupta</dc:creator>
  <cp:lastModifiedBy>Kunal Gupta</cp:lastModifiedBy>
  <cp:revision>30</cp:revision>
  <dcterms:modified xsi:type="dcterms:W3CDTF">2021-07-28T17:10:29Z</dcterms:modified>
</cp:coreProperties>
</file>