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256" r:id="rId2"/>
    <p:sldId id="261" r:id="rId3"/>
    <p:sldId id="262" r:id="rId4"/>
    <p:sldId id="263" r:id="rId5"/>
    <p:sldId id="264" r:id="rId6"/>
    <p:sldId id="266" r:id="rId7"/>
    <p:sldId id="267" r:id="rId8"/>
    <p:sldId id="312" r:id="rId9"/>
    <p:sldId id="314" r:id="rId10"/>
    <p:sldId id="315" r:id="rId11"/>
    <p:sldId id="316" r:id="rId12"/>
    <p:sldId id="317" r:id="rId13"/>
    <p:sldId id="31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DM Sans" panose="020B060402020202020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Lato Light" panose="020F0502020204030203" pitchFamily="34" charset="0"/>
      <p:regular r:id="rId28"/>
      <p:italic r:id="rId29"/>
    </p:embeddedFont>
    <p:embeddedFont>
      <p:font typeface="Montserrat ExtraBold" panose="00000900000000000000" pitchFamily="2" charset="-52"/>
      <p:bold r:id="rId30"/>
      <p:boldItalic r:id="rId31"/>
    </p:embeddedFont>
    <p:embeddedFont>
      <p:font typeface="Nunito Light" pitchFamily="2" charset="-52"/>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0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37A8D8-A751-4250-84E6-5A7C3DC3DFEB}">
  <a:tblStyle styleId="{9037A8D8-A751-4250-84E6-5A7C3DC3DF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636" y="402"/>
      </p:cViewPr>
      <p:guideLst>
        <p:guide pos="5306"/>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9"/>
        <p:cNvGrpSpPr/>
        <p:nvPr/>
      </p:nvGrpSpPr>
      <p:grpSpPr>
        <a:xfrm>
          <a:off x="0" y="0"/>
          <a:ext cx="0" cy="0"/>
          <a:chOff x="0" y="0"/>
          <a:chExt cx="0" cy="0"/>
        </a:xfrm>
      </p:grpSpPr>
      <p:sp>
        <p:nvSpPr>
          <p:cNvPr id="2930" name="Google Shape;293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1" name="Google Shape;29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796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0"/>
        <p:cNvGrpSpPr/>
        <p:nvPr/>
      </p:nvGrpSpPr>
      <p:grpSpPr>
        <a:xfrm>
          <a:off x="0" y="0"/>
          <a:ext cx="0" cy="0"/>
          <a:chOff x="0" y="0"/>
          <a:chExt cx="0" cy="0"/>
        </a:xfrm>
      </p:grpSpPr>
      <p:sp>
        <p:nvSpPr>
          <p:cNvPr id="3121" name="Google Shape;312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2" name="Google Shape;312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740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0"/>
        <p:cNvGrpSpPr/>
        <p:nvPr/>
      </p:nvGrpSpPr>
      <p:grpSpPr>
        <a:xfrm>
          <a:off x="0" y="0"/>
          <a:ext cx="0" cy="0"/>
          <a:chOff x="0" y="0"/>
          <a:chExt cx="0" cy="0"/>
        </a:xfrm>
      </p:grpSpPr>
      <p:sp>
        <p:nvSpPr>
          <p:cNvPr id="3121" name="Google Shape;312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2" name="Google Shape;312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309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8"/>
        <p:cNvGrpSpPr/>
        <p:nvPr/>
      </p:nvGrpSpPr>
      <p:grpSpPr>
        <a:xfrm>
          <a:off x="0" y="0"/>
          <a:ext cx="0" cy="0"/>
          <a:chOff x="0" y="0"/>
          <a:chExt cx="0" cy="0"/>
        </a:xfrm>
      </p:grpSpPr>
      <p:sp>
        <p:nvSpPr>
          <p:cNvPr id="3039" name="Google Shape;303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0" name="Google Shape;304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5"/>
        <p:cNvGrpSpPr/>
        <p:nvPr/>
      </p:nvGrpSpPr>
      <p:grpSpPr>
        <a:xfrm>
          <a:off x="0" y="0"/>
          <a:ext cx="0" cy="0"/>
          <a:chOff x="0" y="0"/>
          <a:chExt cx="0" cy="0"/>
        </a:xfrm>
      </p:grpSpPr>
      <p:sp>
        <p:nvSpPr>
          <p:cNvPr id="3046" name="Google Shape;304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7" name="Google Shape;304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p:cNvGrpSpPr/>
        <p:nvPr/>
      </p:nvGrpSpPr>
      <p:grpSpPr>
        <a:xfrm>
          <a:off x="0" y="0"/>
          <a:ext cx="0" cy="0"/>
          <a:chOff x="0" y="0"/>
          <a:chExt cx="0" cy="0"/>
        </a:xfrm>
      </p:grpSpPr>
      <p:sp>
        <p:nvSpPr>
          <p:cNvPr id="3071" name="Google Shape;307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p:cNvGrpSpPr/>
        <p:nvPr/>
      </p:nvGrpSpPr>
      <p:grpSpPr>
        <a:xfrm>
          <a:off x="0" y="0"/>
          <a:ext cx="0" cy="0"/>
          <a:chOff x="0" y="0"/>
          <a:chExt cx="0" cy="0"/>
        </a:xfrm>
      </p:grpSpPr>
      <p:sp>
        <p:nvSpPr>
          <p:cNvPr id="3080" name="Google Shape;308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0"/>
        <p:cNvGrpSpPr/>
        <p:nvPr/>
      </p:nvGrpSpPr>
      <p:grpSpPr>
        <a:xfrm>
          <a:off x="0" y="0"/>
          <a:ext cx="0" cy="0"/>
          <a:chOff x="0" y="0"/>
          <a:chExt cx="0" cy="0"/>
        </a:xfrm>
      </p:grpSpPr>
      <p:sp>
        <p:nvSpPr>
          <p:cNvPr id="3121" name="Google Shape;312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2" name="Google Shape;312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99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p:cNvGrpSpPr/>
        <p:nvPr/>
      </p:nvGrpSpPr>
      <p:grpSpPr>
        <a:xfrm>
          <a:off x="0" y="0"/>
          <a:ext cx="0" cy="0"/>
          <a:chOff x="0" y="0"/>
          <a:chExt cx="0" cy="0"/>
        </a:xfrm>
      </p:grpSpPr>
      <p:sp>
        <p:nvSpPr>
          <p:cNvPr id="3080" name="Google Shape;308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42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0488" y="-84850"/>
            <a:ext cx="9353597" cy="5313300"/>
            <a:chOff x="-92988" y="-84850"/>
            <a:chExt cx="9353597" cy="5313300"/>
          </a:xfrm>
        </p:grpSpPr>
        <p:grpSp>
          <p:nvGrpSpPr>
            <p:cNvPr id="10" name="Google Shape;10;p2"/>
            <p:cNvGrpSpPr/>
            <p:nvPr/>
          </p:nvGrpSpPr>
          <p:grpSpPr>
            <a:xfrm>
              <a:off x="-92988" y="-52925"/>
              <a:ext cx="9353597" cy="5238750"/>
              <a:chOff x="-721775" y="-52925"/>
              <a:chExt cx="10611000" cy="5238750"/>
            </a:xfrm>
          </p:grpSpPr>
          <p:cxnSp>
            <p:nvCxnSpPr>
              <p:cNvPr id="11" name="Google Shape;11;p2"/>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 name="Google Shape;12;p2"/>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 name="Google Shape;16;p2"/>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7" name="Google Shape;17;p2"/>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1" name="Google Shape;21;p2"/>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2" name="Google Shape;22;p2"/>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5" name="Google Shape;25;p2"/>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 name="Google Shape;26;p2"/>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 name="Google Shape;27;p2"/>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 name="Google Shape;28;p2"/>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32" name="Google Shape;32;p2"/>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33" name="Google Shape;33;p2"/>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37" name="Google Shape;37;p2"/>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38" name="Google Shape;38;p2"/>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1" name="Google Shape;41;p2"/>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2" name="Google Shape;42;p2"/>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3" name="Google Shape;43;p2"/>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 name="Google Shape;45;p2"/>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 name="Google Shape;46;p2"/>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0" name="Google Shape;50;p2"/>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1" name="Google Shape;51;p2"/>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4" name="Google Shape;54;p2"/>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5" name="Google Shape;55;p2"/>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6" name="Google Shape;56;p2"/>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7" name="Google Shape;57;p2"/>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8" name="Google Shape;58;p2"/>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9" name="Google Shape;59;p2"/>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0" name="Google Shape;60;p2"/>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1" name="Google Shape;61;p2"/>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2" name="Google Shape;62;p2"/>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3" name="Google Shape;63;p2"/>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4" name="Google Shape;64;p2"/>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5" name="Google Shape;65;p2"/>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6" name="Google Shape;66;p2"/>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7" name="Google Shape;67;p2"/>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8" name="Google Shape;68;p2"/>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9" name="Google Shape;69;p2"/>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70" name="Google Shape;70;p2"/>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71" name="Google Shape;71;p2"/>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72" name="Google Shape;72;p2"/>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73" name="Google Shape;73;p2"/>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74" name="Google Shape;74;p2"/>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75" name="Google Shape;75;p2"/>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76" name="Google Shape;76;p2"/>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77" name="Google Shape;77;p2"/>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78" name="Google Shape;78;p2"/>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79" name="Google Shape;79;p2"/>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80" name="Google Shape;80;p2"/>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81" name="Google Shape;81;p2"/>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82" name="Google Shape;82;p2"/>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83" name="Google Shape;83;p2"/>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84;p2"/>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85;p2"/>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86" name="Google Shape;86;p2"/>
          <p:cNvSpPr txBox="1">
            <a:spLocks noGrp="1"/>
          </p:cNvSpPr>
          <p:nvPr>
            <p:ph type="ctrTitle"/>
          </p:nvPr>
        </p:nvSpPr>
        <p:spPr>
          <a:xfrm>
            <a:off x="1277425" y="1200169"/>
            <a:ext cx="6589200" cy="22269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Clr>
                <a:srgbClr val="191919"/>
              </a:buClr>
              <a:buSzPts val="5200"/>
              <a:buNone/>
              <a:defRPr sz="4000">
                <a:latin typeface="Montserrat ExtraBold"/>
                <a:ea typeface="Montserrat ExtraBold"/>
                <a:cs typeface="Montserrat ExtraBold"/>
                <a:sym typeface="Montserrat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87" name="Google Shape;87;p2"/>
          <p:cNvSpPr txBox="1">
            <a:spLocks noGrp="1"/>
          </p:cNvSpPr>
          <p:nvPr>
            <p:ph type="subTitle" idx="1"/>
          </p:nvPr>
        </p:nvSpPr>
        <p:spPr>
          <a:xfrm>
            <a:off x="2307675" y="3619931"/>
            <a:ext cx="4528800" cy="475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8" name="Google Shape;88;p2"/>
          <p:cNvSpPr/>
          <p:nvPr/>
        </p:nvSpPr>
        <p:spPr>
          <a:xfrm rot="3163718">
            <a:off x="238013" y="-504559"/>
            <a:ext cx="636708" cy="1639563"/>
          </a:xfrm>
          <a:custGeom>
            <a:avLst/>
            <a:gdLst/>
            <a:ahLst/>
            <a:cxnLst/>
            <a:rect l="l" t="t" r="r" b="b"/>
            <a:pathLst>
              <a:path w="637330" h="1641164" extrusionOk="0">
                <a:moveTo>
                  <a:pt x="47339" y="57731"/>
                </a:moveTo>
                <a:cubicBezTo>
                  <a:pt x="167926" y="-24660"/>
                  <a:pt x="339566" y="-16564"/>
                  <a:pt x="459200" y="67352"/>
                </a:cubicBezTo>
                <a:cubicBezTo>
                  <a:pt x="578739" y="151267"/>
                  <a:pt x="644271" y="301953"/>
                  <a:pt x="636746" y="447876"/>
                </a:cubicBezTo>
                <a:cubicBezTo>
                  <a:pt x="629222" y="593798"/>
                  <a:pt x="553212" y="732197"/>
                  <a:pt x="442436" y="827447"/>
                </a:cubicBezTo>
                <a:cubicBezTo>
                  <a:pt x="405194" y="859546"/>
                  <a:pt x="363665" y="887454"/>
                  <a:pt x="332899" y="925840"/>
                </a:cubicBezTo>
                <a:cubicBezTo>
                  <a:pt x="302133" y="964226"/>
                  <a:pt x="283274" y="1016899"/>
                  <a:pt x="300419" y="1063095"/>
                </a:cubicBezTo>
                <a:cubicBezTo>
                  <a:pt x="330041" y="1143296"/>
                  <a:pt x="438245" y="1153583"/>
                  <a:pt x="507301" y="1204065"/>
                </a:cubicBezTo>
                <a:cubicBezTo>
                  <a:pt x="591503" y="1265787"/>
                  <a:pt x="609029" y="1394661"/>
                  <a:pt x="559023" y="1486291"/>
                </a:cubicBezTo>
                <a:cubicBezTo>
                  <a:pt x="509016" y="1578017"/>
                  <a:pt x="404908" y="1631928"/>
                  <a:pt x="300800" y="1639929"/>
                </a:cubicBezTo>
                <a:cubicBezTo>
                  <a:pt x="196691" y="1648025"/>
                  <a:pt x="92964" y="1615450"/>
                  <a:pt x="0" y="156792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rot="-5400000">
            <a:off x="6959366" y="2323712"/>
            <a:ext cx="3880856" cy="2314322"/>
          </a:xfrm>
          <a:custGeom>
            <a:avLst/>
            <a:gdLst/>
            <a:ahLst/>
            <a:cxnLst/>
            <a:rect l="l" t="t" r="r" b="b"/>
            <a:pathLst>
              <a:path w="3880856" h="2314322" extrusionOk="0">
                <a:moveTo>
                  <a:pt x="3590831" y="2314237"/>
                </a:moveTo>
                <a:cubicBezTo>
                  <a:pt x="3316082" y="2314237"/>
                  <a:pt x="3090858" y="2221881"/>
                  <a:pt x="2907177" y="2035110"/>
                </a:cubicBezTo>
                <a:cubicBezTo>
                  <a:pt x="2696115" y="1820444"/>
                  <a:pt x="2569598" y="1511104"/>
                  <a:pt x="2457930" y="1238072"/>
                </a:cubicBezTo>
                <a:cubicBezTo>
                  <a:pt x="2319998" y="900923"/>
                  <a:pt x="2200863" y="609694"/>
                  <a:pt x="1967656" y="575017"/>
                </a:cubicBezTo>
                <a:cubicBezTo>
                  <a:pt x="1628533" y="524634"/>
                  <a:pt x="1340566" y="714495"/>
                  <a:pt x="1062126" y="898004"/>
                </a:cubicBezTo>
                <a:cubicBezTo>
                  <a:pt x="825400" y="1054047"/>
                  <a:pt x="601721" y="1201507"/>
                  <a:pt x="356584" y="1201507"/>
                </a:cubicBezTo>
                <a:cubicBezTo>
                  <a:pt x="263542" y="1201507"/>
                  <a:pt x="187409" y="1166058"/>
                  <a:pt x="130159" y="1096105"/>
                </a:cubicBezTo>
                <a:cubicBezTo>
                  <a:pt x="31194" y="975167"/>
                  <a:pt x="-11636" y="754922"/>
                  <a:pt x="2698" y="441462"/>
                </a:cubicBezTo>
                <a:cubicBezTo>
                  <a:pt x="13341" y="208943"/>
                  <a:pt x="53339" y="8953"/>
                  <a:pt x="53682" y="6893"/>
                </a:cubicBezTo>
                <a:cubicBezTo>
                  <a:pt x="54626" y="2258"/>
                  <a:pt x="59090" y="-831"/>
                  <a:pt x="63810" y="198"/>
                </a:cubicBezTo>
                <a:cubicBezTo>
                  <a:pt x="68445" y="1142"/>
                  <a:pt x="71449" y="5691"/>
                  <a:pt x="70505" y="10327"/>
                </a:cubicBezTo>
                <a:cubicBezTo>
                  <a:pt x="68874" y="18223"/>
                  <a:pt x="-86482" y="804189"/>
                  <a:pt x="143463" y="1085290"/>
                </a:cubicBezTo>
                <a:cubicBezTo>
                  <a:pt x="197280" y="1151037"/>
                  <a:pt x="268949" y="1184426"/>
                  <a:pt x="356584" y="1184426"/>
                </a:cubicBezTo>
                <a:cubicBezTo>
                  <a:pt x="596571" y="1184426"/>
                  <a:pt x="818104" y="1038426"/>
                  <a:pt x="1052684" y="883756"/>
                </a:cubicBezTo>
                <a:cubicBezTo>
                  <a:pt x="1333871" y="698444"/>
                  <a:pt x="1624670" y="506780"/>
                  <a:pt x="1970145" y="558108"/>
                </a:cubicBezTo>
                <a:cubicBezTo>
                  <a:pt x="2212965" y="594158"/>
                  <a:pt x="2333817" y="889593"/>
                  <a:pt x="2473724" y="1231634"/>
                </a:cubicBezTo>
                <a:cubicBezTo>
                  <a:pt x="2584791" y="1503122"/>
                  <a:pt x="2710706" y="1810830"/>
                  <a:pt x="2919365" y="2023094"/>
                </a:cubicBezTo>
                <a:cubicBezTo>
                  <a:pt x="3158150" y="2265999"/>
                  <a:pt x="3469378" y="2346252"/>
                  <a:pt x="3870644" y="2268403"/>
                </a:cubicBezTo>
                <a:cubicBezTo>
                  <a:pt x="3875279" y="2267544"/>
                  <a:pt x="3879828" y="2270549"/>
                  <a:pt x="3880686" y="2275183"/>
                </a:cubicBezTo>
                <a:cubicBezTo>
                  <a:pt x="3881631" y="2279818"/>
                  <a:pt x="3878541" y="2284367"/>
                  <a:pt x="3873905" y="2285226"/>
                </a:cubicBezTo>
                <a:cubicBezTo>
                  <a:pt x="3774168" y="2304538"/>
                  <a:pt x="3679839" y="2314323"/>
                  <a:pt x="3590745" y="23143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rot="10210696">
            <a:off x="-329408" y="4088751"/>
            <a:ext cx="2669052" cy="1478188"/>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 name="Google Shape;91;p2"/>
          <p:cNvGrpSpPr/>
          <p:nvPr/>
        </p:nvGrpSpPr>
        <p:grpSpPr>
          <a:xfrm>
            <a:off x="458127" y="216702"/>
            <a:ext cx="1094100" cy="1078500"/>
            <a:chOff x="458127" y="216702"/>
            <a:chExt cx="1094100" cy="1078500"/>
          </a:xfrm>
        </p:grpSpPr>
        <p:sp>
          <p:nvSpPr>
            <p:cNvPr id="92" name="Google Shape;92;p2"/>
            <p:cNvSpPr/>
            <p:nvPr/>
          </p:nvSpPr>
          <p:spPr>
            <a:xfrm rot="900101">
              <a:off x="556070" y="318054"/>
              <a:ext cx="898213" cy="875796"/>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93" name="Google Shape;93;p2"/>
            <p:cNvGrpSpPr/>
            <p:nvPr/>
          </p:nvGrpSpPr>
          <p:grpSpPr>
            <a:xfrm rot="899838">
              <a:off x="863968" y="547356"/>
              <a:ext cx="282746" cy="416795"/>
              <a:chOff x="3210192" y="1583937"/>
              <a:chExt cx="235871" cy="347697"/>
            </a:xfrm>
          </p:grpSpPr>
          <p:sp>
            <p:nvSpPr>
              <p:cNvPr id="94" name="Google Shape;94;p2"/>
              <p:cNvSpPr/>
              <p:nvPr/>
            </p:nvSpPr>
            <p:spPr>
              <a:xfrm>
                <a:off x="3314228" y="1774914"/>
                <a:ext cx="97146" cy="150193"/>
              </a:xfrm>
              <a:custGeom>
                <a:avLst/>
                <a:gdLst/>
                <a:ahLst/>
                <a:cxnLst/>
                <a:rect l="l" t="t" r="r" b="b"/>
                <a:pathLst>
                  <a:path w="87915" h="135921" extrusionOk="0">
                    <a:moveTo>
                      <a:pt x="0" y="12287"/>
                    </a:moveTo>
                    <a:lnTo>
                      <a:pt x="0" y="135922"/>
                    </a:lnTo>
                    <a:lnTo>
                      <a:pt x="87916" y="135922"/>
                    </a:lnTo>
                    <a:lnTo>
                      <a:pt x="87916" y="12287"/>
                    </a:lnTo>
                    <a:cubicBezTo>
                      <a:pt x="87916" y="5524"/>
                      <a:pt x="82391" y="0"/>
                      <a:pt x="75629" y="0"/>
                    </a:cubicBezTo>
                    <a:lnTo>
                      <a:pt x="12287" y="0"/>
                    </a:lnTo>
                    <a:cubicBezTo>
                      <a:pt x="5525" y="0"/>
                      <a:pt x="0" y="5524"/>
                      <a:pt x="0" y="12287"/>
                    </a:cubicBezTo>
                    <a:lnTo>
                      <a:pt x="0" y="1228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210192" y="1583937"/>
                <a:ext cx="235871" cy="347697"/>
              </a:xfrm>
              <a:custGeom>
                <a:avLst/>
                <a:gdLst/>
                <a:ahLst/>
                <a:cxnLst/>
                <a:rect l="l" t="t" r="r" b="b"/>
                <a:pathLst>
                  <a:path w="213458" h="314658" extrusionOk="0">
                    <a:moveTo>
                      <a:pt x="213455" y="74914"/>
                    </a:moveTo>
                    <a:cubicBezTo>
                      <a:pt x="213741" y="57198"/>
                      <a:pt x="193834" y="45387"/>
                      <a:pt x="178403" y="53959"/>
                    </a:cubicBezTo>
                    <a:lnTo>
                      <a:pt x="178403" y="40719"/>
                    </a:lnTo>
                    <a:cubicBezTo>
                      <a:pt x="178403" y="27861"/>
                      <a:pt x="167926" y="16907"/>
                      <a:pt x="155067" y="17002"/>
                    </a:cubicBezTo>
                    <a:cubicBezTo>
                      <a:pt x="151067" y="17002"/>
                      <a:pt x="147257" y="18050"/>
                      <a:pt x="143923" y="19860"/>
                    </a:cubicBezTo>
                    <a:cubicBezTo>
                      <a:pt x="139637" y="-6620"/>
                      <a:pt x="102108" y="-6620"/>
                      <a:pt x="97822" y="19860"/>
                    </a:cubicBezTo>
                    <a:cubicBezTo>
                      <a:pt x="82772" y="11287"/>
                      <a:pt x="63151" y="22812"/>
                      <a:pt x="63341" y="40243"/>
                    </a:cubicBezTo>
                    <a:cubicBezTo>
                      <a:pt x="63341" y="40243"/>
                      <a:pt x="63341" y="178070"/>
                      <a:pt x="63341" y="178070"/>
                    </a:cubicBezTo>
                    <a:lnTo>
                      <a:pt x="49340" y="170736"/>
                    </a:lnTo>
                    <a:lnTo>
                      <a:pt x="46387" y="148447"/>
                    </a:lnTo>
                    <a:cubicBezTo>
                      <a:pt x="43720" y="117872"/>
                      <a:pt x="1143" y="118920"/>
                      <a:pt x="0" y="149019"/>
                    </a:cubicBezTo>
                    <a:cubicBezTo>
                      <a:pt x="0" y="149019"/>
                      <a:pt x="0" y="191881"/>
                      <a:pt x="0" y="191881"/>
                    </a:cubicBezTo>
                    <a:cubicBezTo>
                      <a:pt x="0" y="202454"/>
                      <a:pt x="3905" y="210455"/>
                      <a:pt x="12573" y="217789"/>
                    </a:cubicBezTo>
                    <a:lnTo>
                      <a:pt x="63341" y="268081"/>
                    </a:lnTo>
                    <a:lnTo>
                      <a:pt x="63341" y="308467"/>
                    </a:lnTo>
                    <a:cubicBezTo>
                      <a:pt x="63341" y="311896"/>
                      <a:pt x="66104" y="314658"/>
                      <a:pt x="69533" y="314658"/>
                    </a:cubicBezTo>
                    <a:lnTo>
                      <a:pt x="206692" y="314658"/>
                    </a:lnTo>
                    <a:cubicBezTo>
                      <a:pt x="206692" y="314658"/>
                      <a:pt x="212884" y="311801"/>
                      <a:pt x="212789" y="308467"/>
                    </a:cubicBezTo>
                    <a:lnTo>
                      <a:pt x="213360" y="74438"/>
                    </a:lnTo>
                    <a:lnTo>
                      <a:pt x="213360" y="74724"/>
                    </a:lnTo>
                    <a:close/>
                    <a:moveTo>
                      <a:pt x="22765" y="138160"/>
                    </a:moveTo>
                    <a:cubicBezTo>
                      <a:pt x="28670" y="138160"/>
                      <a:pt x="33338" y="143113"/>
                      <a:pt x="33814" y="149590"/>
                    </a:cubicBezTo>
                    <a:cubicBezTo>
                      <a:pt x="33814" y="149685"/>
                      <a:pt x="33814" y="149876"/>
                      <a:pt x="33814" y="149971"/>
                    </a:cubicBezTo>
                    <a:lnTo>
                      <a:pt x="34766" y="157305"/>
                    </a:lnTo>
                    <a:lnTo>
                      <a:pt x="11716" y="162830"/>
                    </a:lnTo>
                    <a:lnTo>
                      <a:pt x="11716" y="149209"/>
                    </a:lnTo>
                    <a:cubicBezTo>
                      <a:pt x="11716" y="143113"/>
                      <a:pt x="16669" y="138160"/>
                      <a:pt x="22765" y="138160"/>
                    </a:cubicBezTo>
                    <a:close/>
                    <a:moveTo>
                      <a:pt x="20098" y="208645"/>
                    </a:moveTo>
                    <a:cubicBezTo>
                      <a:pt x="14097" y="203692"/>
                      <a:pt x="11716" y="199025"/>
                      <a:pt x="11716" y="192072"/>
                    </a:cubicBezTo>
                    <a:lnTo>
                      <a:pt x="11716" y="175498"/>
                    </a:lnTo>
                    <a:lnTo>
                      <a:pt x="36386" y="169593"/>
                    </a:lnTo>
                    <a:lnTo>
                      <a:pt x="37052" y="174450"/>
                    </a:lnTo>
                    <a:lnTo>
                      <a:pt x="26289" y="214646"/>
                    </a:lnTo>
                    <a:lnTo>
                      <a:pt x="20574" y="208931"/>
                    </a:lnTo>
                    <a:cubicBezTo>
                      <a:pt x="20574" y="208931"/>
                      <a:pt x="20288" y="208645"/>
                      <a:pt x="20193" y="208550"/>
                    </a:cubicBezTo>
                    <a:lnTo>
                      <a:pt x="20193" y="208550"/>
                    </a:lnTo>
                    <a:close/>
                    <a:moveTo>
                      <a:pt x="36671" y="224647"/>
                    </a:moveTo>
                    <a:lnTo>
                      <a:pt x="47625" y="183975"/>
                    </a:lnTo>
                    <a:lnTo>
                      <a:pt x="63437" y="192167"/>
                    </a:lnTo>
                    <a:lnTo>
                      <a:pt x="63437" y="251031"/>
                    </a:lnTo>
                    <a:cubicBezTo>
                      <a:pt x="63437" y="251031"/>
                      <a:pt x="36767" y="224647"/>
                      <a:pt x="36767" y="224647"/>
                    </a:cubicBezTo>
                    <a:close/>
                    <a:moveTo>
                      <a:pt x="75629" y="142065"/>
                    </a:moveTo>
                    <a:lnTo>
                      <a:pt x="75629" y="112538"/>
                    </a:lnTo>
                    <a:lnTo>
                      <a:pt x="97727" y="112538"/>
                    </a:lnTo>
                    <a:lnTo>
                      <a:pt x="97727" y="142065"/>
                    </a:lnTo>
                    <a:lnTo>
                      <a:pt x="75629" y="142065"/>
                    </a:lnTo>
                    <a:close/>
                    <a:moveTo>
                      <a:pt x="200501" y="112538"/>
                    </a:moveTo>
                    <a:lnTo>
                      <a:pt x="178403" y="112538"/>
                    </a:lnTo>
                    <a:lnTo>
                      <a:pt x="178403" y="95298"/>
                    </a:lnTo>
                    <a:lnTo>
                      <a:pt x="200501" y="95298"/>
                    </a:lnTo>
                    <a:lnTo>
                      <a:pt x="200501" y="112538"/>
                    </a:lnTo>
                    <a:close/>
                    <a:moveTo>
                      <a:pt x="166021" y="74247"/>
                    </a:moveTo>
                    <a:cubicBezTo>
                      <a:pt x="166021" y="74247"/>
                      <a:pt x="166021" y="100155"/>
                      <a:pt x="166021" y="100251"/>
                    </a:cubicBezTo>
                    <a:lnTo>
                      <a:pt x="143923" y="100251"/>
                    </a:lnTo>
                    <a:lnTo>
                      <a:pt x="143923" y="70723"/>
                    </a:lnTo>
                    <a:lnTo>
                      <a:pt x="166021" y="70723"/>
                    </a:lnTo>
                    <a:lnTo>
                      <a:pt x="166021" y="74247"/>
                    </a:lnTo>
                    <a:close/>
                    <a:moveTo>
                      <a:pt x="131540" y="94059"/>
                    </a:moveTo>
                    <a:lnTo>
                      <a:pt x="109442" y="94059"/>
                    </a:lnTo>
                    <a:lnTo>
                      <a:pt x="109442" y="58436"/>
                    </a:lnTo>
                    <a:lnTo>
                      <a:pt x="131540" y="58436"/>
                    </a:lnTo>
                    <a:lnTo>
                      <a:pt x="131540" y="94059"/>
                    </a:lnTo>
                    <a:close/>
                    <a:moveTo>
                      <a:pt x="97727" y="100251"/>
                    </a:moveTo>
                    <a:lnTo>
                      <a:pt x="75629" y="100251"/>
                    </a:lnTo>
                    <a:lnTo>
                      <a:pt x="75629" y="70723"/>
                    </a:lnTo>
                    <a:lnTo>
                      <a:pt x="97727" y="70723"/>
                    </a:lnTo>
                    <a:lnTo>
                      <a:pt x="97727" y="100251"/>
                    </a:lnTo>
                    <a:lnTo>
                      <a:pt x="97727" y="100251"/>
                    </a:lnTo>
                    <a:close/>
                    <a:moveTo>
                      <a:pt x="109442" y="106442"/>
                    </a:moveTo>
                    <a:lnTo>
                      <a:pt x="131540" y="106442"/>
                    </a:lnTo>
                    <a:lnTo>
                      <a:pt x="131540" y="142065"/>
                    </a:lnTo>
                    <a:lnTo>
                      <a:pt x="109442" y="142065"/>
                    </a:lnTo>
                    <a:lnTo>
                      <a:pt x="109442" y="106442"/>
                    </a:lnTo>
                    <a:close/>
                    <a:moveTo>
                      <a:pt x="143923" y="112633"/>
                    </a:moveTo>
                    <a:lnTo>
                      <a:pt x="166021" y="112633"/>
                    </a:lnTo>
                    <a:lnTo>
                      <a:pt x="166021" y="142161"/>
                    </a:lnTo>
                    <a:lnTo>
                      <a:pt x="143923" y="142161"/>
                    </a:lnTo>
                    <a:lnTo>
                      <a:pt x="143923" y="112633"/>
                    </a:lnTo>
                    <a:lnTo>
                      <a:pt x="143923" y="112633"/>
                    </a:lnTo>
                    <a:close/>
                    <a:moveTo>
                      <a:pt x="178403" y="142161"/>
                    </a:moveTo>
                    <a:lnTo>
                      <a:pt x="178403" y="124920"/>
                    </a:lnTo>
                    <a:lnTo>
                      <a:pt x="200501" y="124920"/>
                    </a:lnTo>
                    <a:lnTo>
                      <a:pt x="200501" y="142161"/>
                    </a:lnTo>
                    <a:lnTo>
                      <a:pt x="178403" y="142161"/>
                    </a:lnTo>
                    <a:close/>
                    <a:moveTo>
                      <a:pt x="200501" y="75200"/>
                    </a:moveTo>
                    <a:lnTo>
                      <a:pt x="200501" y="83677"/>
                    </a:lnTo>
                    <a:lnTo>
                      <a:pt x="178499" y="83677"/>
                    </a:lnTo>
                    <a:cubicBezTo>
                      <a:pt x="178499" y="83677"/>
                      <a:pt x="178499" y="75009"/>
                      <a:pt x="178499" y="74914"/>
                    </a:cubicBezTo>
                    <a:cubicBezTo>
                      <a:pt x="178499" y="68532"/>
                      <a:pt x="184023" y="63389"/>
                      <a:pt x="190500" y="63960"/>
                    </a:cubicBezTo>
                    <a:cubicBezTo>
                      <a:pt x="196215" y="64437"/>
                      <a:pt x="200501" y="69485"/>
                      <a:pt x="200501" y="75200"/>
                    </a:cubicBezTo>
                    <a:close/>
                    <a:moveTo>
                      <a:pt x="154972" y="29575"/>
                    </a:moveTo>
                    <a:cubicBezTo>
                      <a:pt x="161068" y="29575"/>
                      <a:pt x="166021" y="34528"/>
                      <a:pt x="166021" y="40624"/>
                    </a:cubicBezTo>
                    <a:lnTo>
                      <a:pt x="166021" y="59103"/>
                    </a:lnTo>
                    <a:lnTo>
                      <a:pt x="143923" y="59103"/>
                    </a:lnTo>
                    <a:lnTo>
                      <a:pt x="143923" y="40624"/>
                    </a:lnTo>
                    <a:cubicBezTo>
                      <a:pt x="143828" y="34719"/>
                      <a:pt x="149066" y="29480"/>
                      <a:pt x="154972" y="29575"/>
                    </a:cubicBezTo>
                    <a:close/>
                    <a:moveTo>
                      <a:pt x="109442" y="23384"/>
                    </a:moveTo>
                    <a:cubicBezTo>
                      <a:pt x="110014" y="8811"/>
                      <a:pt x="131064" y="8811"/>
                      <a:pt x="131540" y="23384"/>
                    </a:cubicBezTo>
                    <a:lnTo>
                      <a:pt x="131540" y="46720"/>
                    </a:lnTo>
                    <a:lnTo>
                      <a:pt x="109442" y="46720"/>
                    </a:lnTo>
                    <a:lnTo>
                      <a:pt x="109442" y="23384"/>
                    </a:lnTo>
                    <a:close/>
                    <a:moveTo>
                      <a:pt x="97727" y="40815"/>
                    </a:moveTo>
                    <a:lnTo>
                      <a:pt x="97727" y="59007"/>
                    </a:lnTo>
                    <a:lnTo>
                      <a:pt x="75629" y="59007"/>
                    </a:lnTo>
                    <a:lnTo>
                      <a:pt x="75629" y="40529"/>
                    </a:lnTo>
                    <a:cubicBezTo>
                      <a:pt x="75629" y="33957"/>
                      <a:pt x="81534" y="28623"/>
                      <a:pt x="88392" y="29670"/>
                    </a:cubicBezTo>
                    <a:cubicBezTo>
                      <a:pt x="93821" y="30432"/>
                      <a:pt x="97822" y="35290"/>
                      <a:pt x="97822" y="40815"/>
                    </a:cubicBezTo>
                    <a:close/>
                    <a:moveTo>
                      <a:pt x="137922" y="228171"/>
                    </a:moveTo>
                    <a:cubicBezTo>
                      <a:pt x="132874" y="228171"/>
                      <a:pt x="128683" y="224076"/>
                      <a:pt x="128683" y="218932"/>
                    </a:cubicBezTo>
                    <a:cubicBezTo>
                      <a:pt x="129159" y="206740"/>
                      <a:pt x="146685" y="206740"/>
                      <a:pt x="147161" y="218932"/>
                    </a:cubicBezTo>
                    <a:cubicBezTo>
                      <a:pt x="147161" y="223980"/>
                      <a:pt x="143066" y="228171"/>
                      <a:pt x="137922" y="228171"/>
                    </a:cubicBezTo>
                    <a:close/>
                    <a:moveTo>
                      <a:pt x="143828" y="302562"/>
                    </a:moveTo>
                    <a:lnTo>
                      <a:pt x="143828" y="239601"/>
                    </a:lnTo>
                    <a:cubicBezTo>
                      <a:pt x="167259" y="232172"/>
                      <a:pt x="162592" y="197977"/>
                      <a:pt x="137636" y="197406"/>
                    </a:cubicBezTo>
                    <a:cubicBezTo>
                      <a:pt x="112776" y="197977"/>
                      <a:pt x="108014" y="232172"/>
                      <a:pt x="131445" y="239601"/>
                    </a:cubicBezTo>
                    <a:lnTo>
                      <a:pt x="131445" y="302562"/>
                    </a:lnTo>
                    <a:lnTo>
                      <a:pt x="75438" y="302562"/>
                    </a:lnTo>
                    <a:lnTo>
                      <a:pt x="75438" y="154353"/>
                    </a:lnTo>
                    <a:cubicBezTo>
                      <a:pt x="75438" y="154353"/>
                      <a:pt x="200311" y="154353"/>
                      <a:pt x="200311" y="154353"/>
                    </a:cubicBezTo>
                    <a:lnTo>
                      <a:pt x="200311" y="302562"/>
                    </a:lnTo>
                    <a:cubicBezTo>
                      <a:pt x="200311" y="302562"/>
                      <a:pt x="143732" y="302562"/>
                      <a:pt x="143732" y="302562"/>
                    </a:cubicBezTo>
                    <a:lnTo>
                      <a:pt x="143732" y="3025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6" name="Google Shape;96;p2"/>
          <p:cNvGrpSpPr/>
          <p:nvPr/>
        </p:nvGrpSpPr>
        <p:grpSpPr>
          <a:xfrm rot="-951671">
            <a:off x="7140188" y="3935844"/>
            <a:ext cx="874776" cy="852576"/>
            <a:chOff x="6083000" y="-174649"/>
            <a:chExt cx="874800" cy="852600"/>
          </a:xfrm>
        </p:grpSpPr>
        <p:sp>
          <p:nvSpPr>
            <p:cNvPr id="97" name="Google Shape;97;p2"/>
            <p:cNvSpPr/>
            <p:nvPr/>
          </p:nvSpPr>
          <p:spPr>
            <a:xfrm>
              <a:off x="6083000" y="-174649"/>
              <a:ext cx="874800" cy="8526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98" name="Google Shape;98;p2"/>
            <p:cNvGrpSpPr/>
            <p:nvPr/>
          </p:nvGrpSpPr>
          <p:grpSpPr>
            <a:xfrm>
              <a:off x="6389460" y="48617"/>
              <a:ext cx="261977" cy="406366"/>
              <a:chOff x="1581640" y="4029040"/>
              <a:chExt cx="224391" cy="348065"/>
            </a:xfrm>
          </p:grpSpPr>
          <p:grpSp>
            <p:nvGrpSpPr>
              <p:cNvPr id="99" name="Google Shape;99;p2"/>
              <p:cNvGrpSpPr/>
              <p:nvPr/>
            </p:nvGrpSpPr>
            <p:grpSpPr>
              <a:xfrm>
                <a:off x="1643029" y="4049470"/>
                <a:ext cx="163002" cy="307394"/>
                <a:chOff x="3444716" y="4397025"/>
                <a:chExt cx="147446" cy="278034"/>
              </a:xfrm>
            </p:grpSpPr>
            <p:sp>
              <p:nvSpPr>
                <p:cNvPr id="100" name="Google Shape;100;p2"/>
                <p:cNvSpPr/>
                <p:nvPr/>
              </p:nvSpPr>
              <p:spPr>
                <a:xfrm>
                  <a:off x="3444716" y="4447507"/>
                  <a:ext cx="49148" cy="177069"/>
                </a:xfrm>
                <a:custGeom>
                  <a:avLst/>
                  <a:gdLst/>
                  <a:ahLst/>
                  <a:cxnLst/>
                  <a:rect l="l" t="t" r="r" b="b"/>
                  <a:pathLst>
                    <a:path w="49148" h="177069" extrusionOk="0">
                      <a:moveTo>
                        <a:pt x="36862" y="0"/>
                      </a:moveTo>
                      <a:lnTo>
                        <a:pt x="12287" y="0"/>
                      </a:lnTo>
                      <a:cubicBezTo>
                        <a:pt x="5525" y="0"/>
                        <a:pt x="0" y="5525"/>
                        <a:pt x="0" y="12287"/>
                      </a:cubicBezTo>
                      <a:lnTo>
                        <a:pt x="0" y="164783"/>
                      </a:lnTo>
                      <a:cubicBezTo>
                        <a:pt x="0" y="171545"/>
                        <a:pt x="5525" y="177070"/>
                        <a:pt x="12287" y="177070"/>
                      </a:cubicBezTo>
                      <a:lnTo>
                        <a:pt x="36862" y="177070"/>
                      </a:lnTo>
                      <a:cubicBezTo>
                        <a:pt x="43625" y="177070"/>
                        <a:pt x="49149" y="171545"/>
                        <a:pt x="49149" y="164783"/>
                      </a:cubicBezTo>
                      <a:lnTo>
                        <a:pt x="49149" y="12287"/>
                      </a:lnTo>
                      <a:cubicBezTo>
                        <a:pt x="49149" y="5525"/>
                        <a:pt x="43625" y="0"/>
                        <a:pt x="36862" y="0"/>
                      </a:cubicBez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2"/>
                <p:cNvSpPr/>
                <p:nvPr/>
              </p:nvSpPr>
              <p:spPr>
                <a:xfrm>
                  <a:off x="3543014" y="4397025"/>
                  <a:ext cx="49148" cy="278034"/>
                </a:xfrm>
                <a:custGeom>
                  <a:avLst/>
                  <a:gdLst/>
                  <a:ahLst/>
                  <a:cxnLst/>
                  <a:rect l="l" t="t" r="r" b="b"/>
                  <a:pathLst>
                    <a:path w="49148" h="278034" extrusionOk="0">
                      <a:moveTo>
                        <a:pt x="0" y="0"/>
                      </a:moveTo>
                      <a:lnTo>
                        <a:pt x="0" y="278035"/>
                      </a:lnTo>
                      <a:lnTo>
                        <a:pt x="36862" y="278035"/>
                      </a:lnTo>
                      <a:cubicBezTo>
                        <a:pt x="43625" y="278035"/>
                        <a:pt x="49149" y="272510"/>
                        <a:pt x="49149" y="265747"/>
                      </a:cubicBezTo>
                      <a:lnTo>
                        <a:pt x="49149" y="12382"/>
                      </a:lnTo>
                      <a:cubicBezTo>
                        <a:pt x="49149" y="5620"/>
                        <a:pt x="43625" y="95"/>
                        <a:pt x="36862" y="95"/>
                      </a:cubicBezTo>
                      <a:lnTo>
                        <a:pt x="0" y="95"/>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 name="Google Shape;102;p2"/>
              <p:cNvSpPr/>
              <p:nvPr/>
            </p:nvSpPr>
            <p:spPr>
              <a:xfrm>
                <a:off x="1581640" y="4029040"/>
                <a:ext cx="204055" cy="348065"/>
              </a:xfrm>
              <a:custGeom>
                <a:avLst/>
                <a:gdLst/>
                <a:ahLst/>
                <a:cxnLst/>
                <a:rect l="l" t="t" r="r" b="b"/>
                <a:pathLst>
                  <a:path w="184665" h="314991" extrusionOk="0">
                    <a:moveTo>
                      <a:pt x="178498" y="75057"/>
                    </a:moveTo>
                    <a:cubicBezTo>
                      <a:pt x="186690" y="74771"/>
                      <a:pt x="186690" y="63055"/>
                      <a:pt x="178498" y="62770"/>
                    </a:cubicBezTo>
                    <a:lnTo>
                      <a:pt x="160020" y="62770"/>
                    </a:lnTo>
                    <a:lnTo>
                      <a:pt x="160020" y="49816"/>
                    </a:lnTo>
                    <a:lnTo>
                      <a:pt x="178308" y="49816"/>
                    </a:lnTo>
                    <a:cubicBezTo>
                      <a:pt x="181356" y="49816"/>
                      <a:pt x="184118" y="47625"/>
                      <a:pt x="184594" y="44577"/>
                    </a:cubicBezTo>
                    <a:cubicBezTo>
                      <a:pt x="185166" y="40767"/>
                      <a:pt x="182213" y="37529"/>
                      <a:pt x="178498" y="37529"/>
                    </a:cubicBezTo>
                    <a:lnTo>
                      <a:pt x="160020" y="37529"/>
                    </a:lnTo>
                    <a:lnTo>
                      <a:pt x="160020" y="18479"/>
                    </a:lnTo>
                    <a:cubicBezTo>
                      <a:pt x="160020" y="8287"/>
                      <a:pt x="151733" y="0"/>
                      <a:pt x="141542" y="0"/>
                    </a:cubicBezTo>
                    <a:lnTo>
                      <a:pt x="104680" y="0"/>
                    </a:lnTo>
                    <a:cubicBezTo>
                      <a:pt x="101251" y="0"/>
                      <a:pt x="98489" y="2762"/>
                      <a:pt x="98489" y="6191"/>
                    </a:cubicBezTo>
                    <a:cubicBezTo>
                      <a:pt x="98489" y="16383"/>
                      <a:pt x="90202" y="24575"/>
                      <a:pt x="80010" y="24575"/>
                    </a:cubicBezTo>
                    <a:cubicBezTo>
                      <a:pt x="69818" y="24575"/>
                      <a:pt x="61531" y="16288"/>
                      <a:pt x="61531" y="6191"/>
                    </a:cubicBezTo>
                    <a:cubicBezTo>
                      <a:pt x="61531" y="2762"/>
                      <a:pt x="58769" y="0"/>
                      <a:pt x="55340" y="0"/>
                    </a:cubicBezTo>
                    <a:lnTo>
                      <a:pt x="18479" y="0"/>
                    </a:lnTo>
                    <a:cubicBezTo>
                      <a:pt x="8287" y="0"/>
                      <a:pt x="0" y="8287"/>
                      <a:pt x="0" y="18479"/>
                    </a:cubicBezTo>
                    <a:lnTo>
                      <a:pt x="0" y="296513"/>
                    </a:lnTo>
                    <a:cubicBezTo>
                      <a:pt x="0" y="306705"/>
                      <a:pt x="8287" y="314992"/>
                      <a:pt x="18479" y="314992"/>
                    </a:cubicBezTo>
                    <a:lnTo>
                      <a:pt x="55340" y="314992"/>
                    </a:lnTo>
                    <a:cubicBezTo>
                      <a:pt x="58769" y="314992"/>
                      <a:pt x="61531" y="312230"/>
                      <a:pt x="61531" y="308800"/>
                    </a:cubicBezTo>
                    <a:cubicBezTo>
                      <a:pt x="61531" y="298609"/>
                      <a:pt x="69818" y="290417"/>
                      <a:pt x="80010" y="290417"/>
                    </a:cubicBezTo>
                    <a:cubicBezTo>
                      <a:pt x="90202" y="290417"/>
                      <a:pt x="98489" y="298704"/>
                      <a:pt x="98489" y="308800"/>
                    </a:cubicBezTo>
                    <a:cubicBezTo>
                      <a:pt x="98489" y="312230"/>
                      <a:pt x="101251" y="314992"/>
                      <a:pt x="104680" y="314992"/>
                    </a:cubicBezTo>
                    <a:lnTo>
                      <a:pt x="141542" y="314992"/>
                    </a:lnTo>
                    <a:cubicBezTo>
                      <a:pt x="151733" y="314992"/>
                      <a:pt x="160020" y="306705"/>
                      <a:pt x="160020" y="296513"/>
                    </a:cubicBezTo>
                    <a:lnTo>
                      <a:pt x="160020" y="277463"/>
                    </a:lnTo>
                    <a:lnTo>
                      <a:pt x="178308" y="277463"/>
                    </a:lnTo>
                    <a:cubicBezTo>
                      <a:pt x="181356" y="277463"/>
                      <a:pt x="184118" y="275272"/>
                      <a:pt x="184594" y="272224"/>
                    </a:cubicBezTo>
                    <a:cubicBezTo>
                      <a:pt x="185166" y="268414"/>
                      <a:pt x="182213" y="265176"/>
                      <a:pt x="178498" y="265176"/>
                    </a:cubicBezTo>
                    <a:lnTo>
                      <a:pt x="160020" y="265176"/>
                    </a:lnTo>
                    <a:lnTo>
                      <a:pt x="160020" y="252222"/>
                    </a:lnTo>
                    <a:lnTo>
                      <a:pt x="178308" y="252222"/>
                    </a:lnTo>
                    <a:cubicBezTo>
                      <a:pt x="181356" y="252222"/>
                      <a:pt x="184118" y="250031"/>
                      <a:pt x="184594" y="246983"/>
                    </a:cubicBezTo>
                    <a:cubicBezTo>
                      <a:pt x="185166" y="243173"/>
                      <a:pt x="182213" y="239935"/>
                      <a:pt x="178498" y="239935"/>
                    </a:cubicBezTo>
                    <a:lnTo>
                      <a:pt x="160020" y="239935"/>
                    </a:lnTo>
                    <a:lnTo>
                      <a:pt x="160020" y="226981"/>
                    </a:lnTo>
                    <a:lnTo>
                      <a:pt x="178308" y="226981"/>
                    </a:lnTo>
                    <a:cubicBezTo>
                      <a:pt x="181356" y="226981"/>
                      <a:pt x="184118" y="224790"/>
                      <a:pt x="184594" y="221742"/>
                    </a:cubicBezTo>
                    <a:cubicBezTo>
                      <a:pt x="185166" y="217932"/>
                      <a:pt x="182213" y="214693"/>
                      <a:pt x="178498" y="214693"/>
                    </a:cubicBezTo>
                    <a:lnTo>
                      <a:pt x="160020" y="214693"/>
                    </a:lnTo>
                    <a:lnTo>
                      <a:pt x="160020" y="201739"/>
                    </a:lnTo>
                    <a:lnTo>
                      <a:pt x="178308" y="201739"/>
                    </a:lnTo>
                    <a:cubicBezTo>
                      <a:pt x="181356" y="201739"/>
                      <a:pt x="184118" y="199549"/>
                      <a:pt x="184594" y="196501"/>
                    </a:cubicBezTo>
                    <a:cubicBezTo>
                      <a:pt x="185166" y="192691"/>
                      <a:pt x="182213" y="189452"/>
                      <a:pt x="178498" y="189452"/>
                    </a:cubicBezTo>
                    <a:lnTo>
                      <a:pt x="160020" y="189452"/>
                    </a:lnTo>
                    <a:lnTo>
                      <a:pt x="160020" y="176498"/>
                    </a:lnTo>
                    <a:lnTo>
                      <a:pt x="178308" y="176498"/>
                    </a:lnTo>
                    <a:cubicBezTo>
                      <a:pt x="181356" y="176498"/>
                      <a:pt x="184118" y="174308"/>
                      <a:pt x="184594" y="171259"/>
                    </a:cubicBezTo>
                    <a:cubicBezTo>
                      <a:pt x="185166" y="167450"/>
                      <a:pt x="182213" y="164211"/>
                      <a:pt x="178498" y="164211"/>
                    </a:cubicBezTo>
                    <a:lnTo>
                      <a:pt x="160020" y="164211"/>
                    </a:lnTo>
                    <a:lnTo>
                      <a:pt x="160020" y="151257"/>
                    </a:lnTo>
                    <a:lnTo>
                      <a:pt x="178308" y="151257"/>
                    </a:lnTo>
                    <a:cubicBezTo>
                      <a:pt x="181356" y="151257"/>
                      <a:pt x="184118" y="149066"/>
                      <a:pt x="184594" y="146018"/>
                    </a:cubicBezTo>
                    <a:cubicBezTo>
                      <a:pt x="185166" y="142208"/>
                      <a:pt x="182213" y="138970"/>
                      <a:pt x="178498" y="138970"/>
                    </a:cubicBezTo>
                    <a:lnTo>
                      <a:pt x="160020" y="138970"/>
                    </a:lnTo>
                    <a:lnTo>
                      <a:pt x="160020" y="126016"/>
                    </a:lnTo>
                    <a:lnTo>
                      <a:pt x="178308" y="126016"/>
                    </a:lnTo>
                    <a:cubicBezTo>
                      <a:pt x="181356" y="126016"/>
                      <a:pt x="184118" y="123825"/>
                      <a:pt x="184594" y="120777"/>
                    </a:cubicBezTo>
                    <a:cubicBezTo>
                      <a:pt x="185166" y="116967"/>
                      <a:pt x="182213" y="113729"/>
                      <a:pt x="178498" y="113729"/>
                    </a:cubicBezTo>
                    <a:lnTo>
                      <a:pt x="160020" y="113729"/>
                    </a:lnTo>
                    <a:lnTo>
                      <a:pt x="160020" y="100775"/>
                    </a:lnTo>
                    <a:lnTo>
                      <a:pt x="178308" y="100775"/>
                    </a:lnTo>
                    <a:cubicBezTo>
                      <a:pt x="181356" y="100775"/>
                      <a:pt x="184118" y="98584"/>
                      <a:pt x="184594" y="95536"/>
                    </a:cubicBezTo>
                    <a:cubicBezTo>
                      <a:pt x="185166" y="91726"/>
                      <a:pt x="182213" y="88487"/>
                      <a:pt x="178498" y="88487"/>
                    </a:cubicBezTo>
                    <a:lnTo>
                      <a:pt x="160020" y="88487"/>
                    </a:lnTo>
                    <a:lnTo>
                      <a:pt x="160020" y="74962"/>
                    </a:lnTo>
                    <a:lnTo>
                      <a:pt x="178498" y="74962"/>
                    </a:lnTo>
                    <a:close/>
                    <a:moveTo>
                      <a:pt x="141637" y="302609"/>
                    </a:moveTo>
                    <a:lnTo>
                      <a:pt x="110300" y="302609"/>
                    </a:lnTo>
                    <a:cubicBezTo>
                      <a:pt x="103156" y="270034"/>
                      <a:pt x="57150" y="270034"/>
                      <a:pt x="50006" y="302609"/>
                    </a:cubicBezTo>
                    <a:lnTo>
                      <a:pt x="18669" y="302609"/>
                    </a:lnTo>
                    <a:cubicBezTo>
                      <a:pt x="15240" y="302609"/>
                      <a:pt x="12478" y="299847"/>
                      <a:pt x="12478" y="296418"/>
                    </a:cubicBezTo>
                    <a:lnTo>
                      <a:pt x="12478" y="18383"/>
                    </a:lnTo>
                    <a:cubicBezTo>
                      <a:pt x="12478" y="14954"/>
                      <a:pt x="15240" y="12192"/>
                      <a:pt x="18669" y="12192"/>
                    </a:cubicBezTo>
                    <a:lnTo>
                      <a:pt x="50006" y="12192"/>
                    </a:lnTo>
                    <a:cubicBezTo>
                      <a:pt x="57150" y="44767"/>
                      <a:pt x="103156" y="44767"/>
                      <a:pt x="110300" y="12192"/>
                    </a:cubicBezTo>
                    <a:lnTo>
                      <a:pt x="141637" y="12192"/>
                    </a:lnTo>
                    <a:cubicBezTo>
                      <a:pt x="145066" y="12192"/>
                      <a:pt x="147828" y="14954"/>
                      <a:pt x="147828" y="18383"/>
                    </a:cubicBezTo>
                    <a:lnTo>
                      <a:pt x="147828" y="296418"/>
                    </a:lnTo>
                    <a:cubicBezTo>
                      <a:pt x="147828" y="299847"/>
                      <a:pt x="145066" y="302609"/>
                      <a:pt x="141637" y="3026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3" name="Google Shape;103;p2"/>
          <p:cNvSpPr/>
          <p:nvPr/>
        </p:nvSpPr>
        <p:spPr>
          <a:xfrm>
            <a:off x="7409604" y="-174731"/>
            <a:ext cx="1931051" cy="713951"/>
          </a:xfrm>
          <a:custGeom>
            <a:avLst/>
            <a:gdLst/>
            <a:ahLst/>
            <a:cxnLst/>
            <a:rect l="l" t="t" r="r" b="b"/>
            <a:pathLst>
              <a:path w="1425130" h="526901" extrusionOk="0">
                <a:moveTo>
                  <a:pt x="0" y="0"/>
                </a:moveTo>
                <a:cubicBezTo>
                  <a:pt x="61913" y="232029"/>
                  <a:pt x="238506" y="428435"/>
                  <a:pt x="470630" y="497491"/>
                </a:cubicBezTo>
                <a:cubicBezTo>
                  <a:pt x="705041" y="567214"/>
                  <a:pt x="969455" y="511302"/>
                  <a:pt x="1151668" y="347472"/>
                </a:cubicBezTo>
                <a:cubicBezTo>
                  <a:pt x="1257014" y="252794"/>
                  <a:pt x="1335405" y="133541"/>
                  <a:pt x="1425131" y="2495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21"/>
        <p:cNvGrpSpPr/>
        <p:nvPr/>
      </p:nvGrpSpPr>
      <p:grpSpPr>
        <a:xfrm>
          <a:off x="0" y="0"/>
          <a:ext cx="0" cy="0"/>
          <a:chOff x="0" y="0"/>
          <a:chExt cx="0" cy="0"/>
        </a:xfrm>
      </p:grpSpPr>
      <p:grpSp>
        <p:nvGrpSpPr>
          <p:cNvPr id="2822" name="Google Shape;2822;p30"/>
          <p:cNvGrpSpPr/>
          <p:nvPr/>
        </p:nvGrpSpPr>
        <p:grpSpPr>
          <a:xfrm>
            <a:off x="-70488" y="-84850"/>
            <a:ext cx="9353597" cy="5313300"/>
            <a:chOff x="-92988" y="-84850"/>
            <a:chExt cx="9353597" cy="5313300"/>
          </a:xfrm>
        </p:grpSpPr>
        <p:grpSp>
          <p:nvGrpSpPr>
            <p:cNvPr id="2823" name="Google Shape;2823;p30"/>
            <p:cNvGrpSpPr/>
            <p:nvPr/>
          </p:nvGrpSpPr>
          <p:grpSpPr>
            <a:xfrm>
              <a:off x="-92988" y="-52925"/>
              <a:ext cx="9353597" cy="5238750"/>
              <a:chOff x="-721775" y="-52925"/>
              <a:chExt cx="10611000" cy="5238750"/>
            </a:xfrm>
          </p:grpSpPr>
          <p:cxnSp>
            <p:nvCxnSpPr>
              <p:cNvPr id="2824" name="Google Shape;2824;p30"/>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5" name="Google Shape;2825;p30"/>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6" name="Google Shape;2826;p30"/>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7" name="Google Shape;2827;p30"/>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8" name="Google Shape;2828;p30"/>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9" name="Google Shape;2829;p30"/>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0" name="Google Shape;2830;p30"/>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1" name="Google Shape;2831;p30"/>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2" name="Google Shape;2832;p30"/>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3" name="Google Shape;2833;p30"/>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4" name="Google Shape;2834;p30"/>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5" name="Google Shape;2835;p30"/>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6" name="Google Shape;2836;p30"/>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7" name="Google Shape;2837;p30"/>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8" name="Google Shape;2838;p30"/>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9" name="Google Shape;2839;p30"/>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0" name="Google Shape;2840;p30"/>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1" name="Google Shape;2841;p30"/>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2" name="Google Shape;2842;p30"/>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3" name="Google Shape;2843;p30"/>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4" name="Google Shape;2844;p30"/>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5" name="Google Shape;2845;p30"/>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6" name="Google Shape;2846;p30"/>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7" name="Google Shape;2847;p30"/>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8" name="Google Shape;2848;p30"/>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9" name="Google Shape;2849;p30"/>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2850" name="Google Shape;2850;p30"/>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1" name="Google Shape;2851;p30"/>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2" name="Google Shape;2852;p30"/>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3" name="Google Shape;2853;p30"/>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4" name="Google Shape;2854;p30"/>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5" name="Google Shape;2855;p30"/>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6" name="Google Shape;2856;p30"/>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7" name="Google Shape;2857;p30"/>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8" name="Google Shape;2858;p30"/>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9" name="Google Shape;2859;p30"/>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0" name="Google Shape;2860;p30"/>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1" name="Google Shape;2861;p30"/>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2" name="Google Shape;2862;p30"/>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3" name="Google Shape;2863;p30"/>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4" name="Google Shape;2864;p30"/>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5" name="Google Shape;2865;p30"/>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6" name="Google Shape;2866;p30"/>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7" name="Google Shape;2867;p30"/>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8" name="Google Shape;2868;p30"/>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9" name="Google Shape;2869;p30"/>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0" name="Google Shape;2870;p30"/>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1" name="Google Shape;2871;p30"/>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2" name="Google Shape;2872;p30"/>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3" name="Google Shape;2873;p30"/>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4" name="Google Shape;2874;p30"/>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5" name="Google Shape;2875;p30"/>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6" name="Google Shape;2876;p30"/>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7" name="Google Shape;2877;p30"/>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8" name="Google Shape;2878;p30"/>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9" name="Google Shape;2879;p30"/>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0" name="Google Shape;2880;p30"/>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1" name="Google Shape;2881;p30"/>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2" name="Google Shape;2882;p30"/>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3" name="Google Shape;2883;p30"/>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4" name="Google Shape;2884;p30"/>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5" name="Google Shape;2885;p30"/>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6" name="Google Shape;2886;p30"/>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7" name="Google Shape;2887;p30"/>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8" name="Google Shape;2888;p30"/>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9" name="Google Shape;2889;p30"/>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0" name="Google Shape;2890;p30"/>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1" name="Google Shape;2891;p30"/>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2" name="Google Shape;2892;p30"/>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3" name="Google Shape;2893;p30"/>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4" name="Google Shape;2894;p30"/>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5" name="Google Shape;2895;p30"/>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6" name="Google Shape;2896;p30"/>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7" name="Google Shape;2897;p30"/>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8" name="Google Shape;2898;p30"/>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2899" name="Google Shape;2899;p30"/>
          <p:cNvSpPr/>
          <p:nvPr/>
        </p:nvSpPr>
        <p:spPr>
          <a:xfrm rot="1590866">
            <a:off x="7787272" y="-507680"/>
            <a:ext cx="2273258" cy="1013007"/>
          </a:xfrm>
          <a:custGeom>
            <a:avLst/>
            <a:gdLst/>
            <a:ahLst/>
            <a:cxnLst/>
            <a:rect l="l" t="t" r="r" b="b"/>
            <a:pathLst>
              <a:path w="1796169" h="800407" extrusionOk="0">
                <a:moveTo>
                  <a:pt x="8605" y="800236"/>
                </a:moveTo>
                <a:cubicBezTo>
                  <a:pt x="6373" y="800236"/>
                  <a:pt x="4227" y="799378"/>
                  <a:pt x="2511" y="797747"/>
                </a:cubicBezTo>
                <a:cubicBezTo>
                  <a:pt x="-837" y="794400"/>
                  <a:pt x="-837" y="788992"/>
                  <a:pt x="2511" y="785644"/>
                </a:cubicBezTo>
                <a:cubicBezTo>
                  <a:pt x="105509" y="682646"/>
                  <a:pt x="233657" y="598273"/>
                  <a:pt x="363350" y="548147"/>
                </a:cubicBezTo>
                <a:cubicBezTo>
                  <a:pt x="503599" y="493901"/>
                  <a:pt x="641275" y="480081"/>
                  <a:pt x="761354" y="508234"/>
                </a:cubicBezTo>
                <a:cubicBezTo>
                  <a:pt x="810450" y="519736"/>
                  <a:pt x="850019" y="535100"/>
                  <a:pt x="881262" y="552696"/>
                </a:cubicBezTo>
                <a:cubicBezTo>
                  <a:pt x="900831" y="508835"/>
                  <a:pt x="938083" y="465318"/>
                  <a:pt x="1000998" y="432273"/>
                </a:cubicBezTo>
                <a:cubicBezTo>
                  <a:pt x="1063312" y="399571"/>
                  <a:pt x="1133952" y="371418"/>
                  <a:pt x="1208712" y="341634"/>
                </a:cubicBezTo>
                <a:cubicBezTo>
                  <a:pt x="1390848" y="269020"/>
                  <a:pt x="1597360" y="186707"/>
                  <a:pt x="1781556" y="2511"/>
                </a:cubicBezTo>
                <a:cubicBezTo>
                  <a:pt x="1784904" y="-837"/>
                  <a:pt x="1790311" y="-837"/>
                  <a:pt x="1793659" y="2511"/>
                </a:cubicBezTo>
                <a:cubicBezTo>
                  <a:pt x="1797006" y="5858"/>
                  <a:pt x="1797006" y="11265"/>
                  <a:pt x="1793659" y="14613"/>
                </a:cubicBezTo>
                <a:cubicBezTo>
                  <a:pt x="1606974" y="201298"/>
                  <a:pt x="1398744" y="284298"/>
                  <a:pt x="1215063" y="357513"/>
                </a:cubicBezTo>
                <a:cubicBezTo>
                  <a:pt x="1140733" y="387125"/>
                  <a:pt x="1070522" y="415107"/>
                  <a:pt x="1008980" y="447465"/>
                </a:cubicBezTo>
                <a:cubicBezTo>
                  <a:pt x="949069" y="478880"/>
                  <a:pt x="914135" y="520251"/>
                  <a:pt x="896111" y="561622"/>
                </a:cubicBezTo>
                <a:cubicBezTo>
                  <a:pt x="956880" y="600418"/>
                  <a:pt x="981256" y="647884"/>
                  <a:pt x="981685" y="687967"/>
                </a:cubicBezTo>
                <a:cubicBezTo>
                  <a:pt x="982029" y="718524"/>
                  <a:pt x="967523" y="743587"/>
                  <a:pt x="946408" y="748994"/>
                </a:cubicBezTo>
                <a:cubicBezTo>
                  <a:pt x="917225" y="756462"/>
                  <a:pt x="888729" y="736119"/>
                  <a:pt x="873794" y="697237"/>
                </a:cubicBezTo>
                <a:cubicBezTo>
                  <a:pt x="861177" y="664363"/>
                  <a:pt x="857915" y="617070"/>
                  <a:pt x="874910" y="568746"/>
                </a:cubicBezTo>
                <a:cubicBezTo>
                  <a:pt x="844783" y="551580"/>
                  <a:pt x="806072" y="536473"/>
                  <a:pt x="757406" y="525058"/>
                </a:cubicBezTo>
                <a:cubicBezTo>
                  <a:pt x="529693" y="471670"/>
                  <a:pt x="231168" y="581364"/>
                  <a:pt x="14613" y="797918"/>
                </a:cubicBezTo>
                <a:cubicBezTo>
                  <a:pt x="12896" y="799635"/>
                  <a:pt x="10750" y="800408"/>
                  <a:pt x="8519" y="800408"/>
                </a:cubicBezTo>
                <a:close/>
                <a:moveTo>
                  <a:pt x="890016" y="577759"/>
                </a:moveTo>
                <a:cubicBezTo>
                  <a:pt x="875768" y="620589"/>
                  <a:pt x="878772" y="661960"/>
                  <a:pt x="889931" y="690971"/>
                </a:cubicBezTo>
                <a:cubicBezTo>
                  <a:pt x="899201" y="715090"/>
                  <a:pt x="917826" y="738609"/>
                  <a:pt x="942288" y="732343"/>
                </a:cubicBezTo>
                <a:cubicBezTo>
                  <a:pt x="953618" y="729424"/>
                  <a:pt x="964948" y="713288"/>
                  <a:pt x="964691" y="688053"/>
                </a:cubicBezTo>
                <a:cubicBezTo>
                  <a:pt x="964347" y="653463"/>
                  <a:pt x="942889" y="612435"/>
                  <a:pt x="890016" y="57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0" name="Google Shape;2900;p30"/>
          <p:cNvSpPr/>
          <p:nvPr/>
        </p:nvSpPr>
        <p:spPr>
          <a:xfrm rot="-6097236">
            <a:off x="-1148977" y="3922362"/>
            <a:ext cx="2273857" cy="1013274"/>
          </a:xfrm>
          <a:custGeom>
            <a:avLst/>
            <a:gdLst/>
            <a:ahLst/>
            <a:cxnLst/>
            <a:rect l="l" t="t" r="r" b="b"/>
            <a:pathLst>
              <a:path w="1796169" h="800407" extrusionOk="0">
                <a:moveTo>
                  <a:pt x="8605" y="800236"/>
                </a:moveTo>
                <a:cubicBezTo>
                  <a:pt x="6373" y="800236"/>
                  <a:pt x="4227" y="799378"/>
                  <a:pt x="2511" y="797747"/>
                </a:cubicBezTo>
                <a:cubicBezTo>
                  <a:pt x="-837" y="794400"/>
                  <a:pt x="-837" y="788992"/>
                  <a:pt x="2511" y="785644"/>
                </a:cubicBezTo>
                <a:cubicBezTo>
                  <a:pt x="105509" y="682646"/>
                  <a:pt x="233657" y="598273"/>
                  <a:pt x="363350" y="548147"/>
                </a:cubicBezTo>
                <a:cubicBezTo>
                  <a:pt x="503599" y="493901"/>
                  <a:pt x="641275" y="480081"/>
                  <a:pt x="761354" y="508234"/>
                </a:cubicBezTo>
                <a:cubicBezTo>
                  <a:pt x="810450" y="519736"/>
                  <a:pt x="850019" y="535100"/>
                  <a:pt x="881262" y="552696"/>
                </a:cubicBezTo>
                <a:cubicBezTo>
                  <a:pt x="900831" y="508835"/>
                  <a:pt x="938083" y="465318"/>
                  <a:pt x="1000998" y="432273"/>
                </a:cubicBezTo>
                <a:cubicBezTo>
                  <a:pt x="1063312" y="399571"/>
                  <a:pt x="1133952" y="371418"/>
                  <a:pt x="1208712" y="341634"/>
                </a:cubicBezTo>
                <a:cubicBezTo>
                  <a:pt x="1390848" y="269020"/>
                  <a:pt x="1597360" y="186707"/>
                  <a:pt x="1781556" y="2511"/>
                </a:cubicBezTo>
                <a:cubicBezTo>
                  <a:pt x="1784904" y="-837"/>
                  <a:pt x="1790311" y="-837"/>
                  <a:pt x="1793659" y="2511"/>
                </a:cubicBezTo>
                <a:cubicBezTo>
                  <a:pt x="1797006" y="5858"/>
                  <a:pt x="1797006" y="11265"/>
                  <a:pt x="1793659" y="14613"/>
                </a:cubicBezTo>
                <a:cubicBezTo>
                  <a:pt x="1606974" y="201298"/>
                  <a:pt x="1398744" y="284298"/>
                  <a:pt x="1215063" y="357513"/>
                </a:cubicBezTo>
                <a:cubicBezTo>
                  <a:pt x="1140733" y="387125"/>
                  <a:pt x="1070522" y="415107"/>
                  <a:pt x="1008980" y="447465"/>
                </a:cubicBezTo>
                <a:cubicBezTo>
                  <a:pt x="949069" y="478880"/>
                  <a:pt x="914135" y="520251"/>
                  <a:pt x="896111" y="561622"/>
                </a:cubicBezTo>
                <a:cubicBezTo>
                  <a:pt x="956880" y="600418"/>
                  <a:pt x="981256" y="647884"/>
                  <a:pt x="981685" y="687967"/>
                </a:cubicBezTo>
                <a:cubicBezTo>
                  <a:pt x="982029" y="718524"/>
                  <a:pt x="967523" y="743587"/>
                  <a:pt x="946408" y="748994"/>
                </a:cubicBezTo>
                <a:cubicBezTo>
                  <a:pt x="917225" y="756462"/>
                  <a:pt x="888729" y="736119"/>
                  <a:pt x="873794" y="697237"/>
                </a:cubicBezTo>
                <a:cubicBezTo>
                  <a:pt x="861177" y="664363"/>
                  <a:pt x="857915" y="617070"/>
                  <a:pt x="874910" y="568746"/>
                </a:cubicBezTo>
                <a:cubicBezTo>
                  <a:pt x="844783" y="551580"/>
                  <a:pt x="806072" y="536473"/>
                  <a:pt x="757406" y="525058"/>
                </a:cubicBezTo>
                <a:cubicBezTo>
                  <a:pt x="529693" y="471670"/>
                  <a:pt x="231168" y="581364"/>
                  <a:pt x="14613" y="797918"/>
                </a:cubicBezTo>
                <a:cubicBezTo>
                  <a:pt x="12896" y="799635"/>
                  <a:pt x="10750" y="800408"/>
                  <a:pt x="8519" y="800408"/>
                </a:cubicBezTo>
                <a:close/>
                <a:moveTo>
                  <a:pt x="890016" y="577759"/>
                </a:moveTo>
                <a:cubicBezTo>
                  <a:pt x="875768" y="620589"/>
                  <a:pt x="878772" y="661960"/>
                  <a:pt x="889931" y="690971"/>
                </a:cubicBezTo>
                <a:cubicBezTo>
                  <a:pt x="899201" y="715090"/>
                  <a:pt x="917826" y="738609"/>
                  <a:pt x="942288" y="732343"/>
                </a:cubicBezTo>
                <a:cubicBezTo>
                  <a:pt x="953618" y="729424"/>
                  <a:pt x="964948" y="713288"/>
                  <a:pt x="964691" y="688053"/>
                </a:cubicBezTo>
                <a:cubicBezTo>
                  <a:pt x="964347" y="653463"/>
                  <a:pt x="942889" y="612435"/>
                  <a:pt x="890016" y="57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1" name="Google Shape;2901;p30"/>
          <p:cNvSpPr/>
          <p:nvPr/>
        </p:nvSpPr>
        <p:spPr>
          <a:xfrm rot="8276296" flipH="1">
            <a:off x="-217145" y="-479868"/>
            <a:ext cx="1224600" cy="957403"/>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2" name="Google Shape;2902;p30"/>
          <p:cNvSpPr/>
          <p:nvPr/>
        </p:nvSpPr>
        <p:spPr>
          <a:xfrm rot="8276296" flipH="1">
            <a:off x="-68991" y="-555480"/>
            <a:ext cx="1094916" cy="1078756"/>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3" name="Google Shape;2903;p30"/>
          <p:cNvSpPr/>
          <p:nvPr/>
        </p:nvSpPr>
        <p:spPr>
          <a:xfrm rot="5176303">
            <a:off x="7603021" y="4004931"/>
            <a:ext cx="2395373" cy="1326618"/>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04" name="Google Shape;2904;p30"/>
          <p:cNvGrpSpPr/>
          <p:nvPr/>
        </p:nvGrpSpPr>
        <p:grpSpPr>
          <a:xfrm rot="1223304">
            <a:off x="8022441" y="470146"/>
            <a:ext cx="816641" cy="795940"/>
            <a:chOff x="3514301" y="3204456"/>
            <a:chExt cx="816600" cy="795900"/>
          </a:xfrm>
        </p:grpSpPr>
        <p:sp>
          <p:nvSpPr>
            <p:cNvPr id="2905" name="Google Shape;2905;p30"/>
            <p:cNvSpPr/>
            <p:nvPr/>
          </p:nvSpPr>
          <p:spPr>
            <a:xfrm>
              <a:off x="3514301" y="3204456"/>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906" name="Google Shape;2906;p30"/>
            <p:cNvGrpSpPr/>
            <p:nvPr/>
          </p:nvGrpSpPr>
          <p:grpSpPr>
            <a:xfrm>
              <a:off x="3766180" y="3428320"/>
              <a:ext cx="312842" cy="348172"/>
              <a:chOff x="2356956" y="3417661"/>
              <a:chExt cx="312842" cy="348172"/>
            </a:xfrm>
          </p:grpSpPr>
          <p:grpSp>
            <p:nvGrpSpPr>
              <p:cNvPr id="2907" name="Google Shape;2907;p30"/>
              <p:cNvGrpSpPr/>
              <p:nvPr/>
            </p:nvGrpSpPr>
            <p:grpSpPr>
              <a:xfrm>
                <a:off x="2356956" y="3417661"/>
                <a:ext cx="312842" cy="348172"/>
                <a:chOff x="4090511" y="3825562"/>
                <a:chExt cx="282987" cy="314917"/>
              </a:xfrm>
            </p:grpSpPr>
            <p:sp>
              <p:nvSpPr>
                <p:cNvPr id="2908" name="Google Shape;2908;p30"/>
                <p:cNvSpPr/>
                <p:nvPr/>
              </p:nvSpPr>
              <p:spPr>
                <a:xfrm>
                  <a:off x="4090511" y="3825562"/>
                  <a:ext cx="282987" cy="314917"/>
                </a:xfrm>
                <a:custGeom>
                  <a:avLst/>
                  <a:gdLst/>
                  <a:ahLst/>
                  <a:cxnLst/>
                  <a:rect l="l" t="t" r="r" b="b"/>
                  <a:pathLst>
                    <a:path w="282987" h="314917" extrusionOk="0">
                      <a:moveTo>
                        <a:pt x="282988" y="157506"/>
                      </a:moveTo>
                      <a:cubicBezTo>
                        <a:pt x="282988" y="143695"/>
                        <a:pt x="278035" y="130741"/>
                        <a:pt x="268891" y="120549"/>
                      </a:cubicBezTo>
                      <a:cubicBezTo>
                        <a:pt x="276606" y="95784"/>
                        <a:pt x="259366" y="68924"/>
                        <a:pt x="233744" y="65590"/>
                      </a:cubicBezTo>
                      <a:cubicBezTo>
                        <a:pt x="232791" y="44635"/>
                        <a:pt x="216789" y="27585"/>
                        <a:pt x="196310" y="24918"/>
                      </a:cubicBezTo>
                      <a:cubicBezTo>
                        <a:pt x="191452" y="-1085"/>
                        <a:pt x="157162" y="-8991"/>
                        <a:pt x="141446" y="12250"/>
                      </a:cubicBezTo>
                      <a:cubicBezTo>
                        <a:pt x="125730" y="-9086"/>
                        <a:pt x="91440" y="-1085"/>
                        <a:pt x="86582" y="24918"/>
                      </a:cubicBezTo>
                      <a:cubicBezTo>
                        <a:pt x="66103" y="27585"/>
                        <a:pt x="50102" y="44635"/>
                        <a:pt x="49149" y="65590"/>
                      </a:cubicBezTo>
                      <a:cubicBezTo>
                        <a:pt x="23527" y="68924"/>
                        <a:pt x="6286" y="95784"/>
                        <a:pt x="14002" y="120549"/>
                      </a:cubicBezTo>
                      <a:cubicBezTo>
                        <a:pt x="-4667" y="140552"/>
                        <a:pt x="-4667" y="174366"/>
                        <a:pt x="14002" y="194368"/>
                      </a:cubicBezTo>
                      <a:cubicBezTo>
                        <a:pt x="6286" y="219133"/>
                        <a:pt x="23527" y="245994"/>
                        <a:pt x="49149" y="249327"/>
                      </a:cubicBezTo>
                      <a:cubicBezTo>
                        <a:pt x="50102" y="270282"/>
                        <a:pt x="66103" y="287332"/>
                        <a:pt x="86582" y="289999"/>
                      </a:cubicBezTo>
                      <a:cubicBezTo>
                        <a:pt x="91440" y="316002"/>
                        <a:pt x="125730" y="323908"/>
                        <a:pt x="141446" y="302667"/>
                      </a:cubicBezTo>
                      <a:cubicBezTo>
                        <a:pt x="157162" y="324003"/>
                        <a:pt x="191452" y="316002"/>
                        <a:pt x="196310" y="289999"/>
                      </a:cubicBezTo>
                      <a:cubicBezTo>
                        <a:pt x="216789" y="287332"/>
                        <a:pt x="232791" y="270282"/>
                        <a:pt x="233744" y="249327"/>
                      </a:cubicBezTo>
                      <a:cubicBezTo>
                        <a:pt x="259366" y="245994"/>
                        <a:pt x="276606" y="219133"/>
                        <a:pt x="268891" y="194368"/>
                      </a:cubicBezTo>
                      <a:cubicBezTo>
                        <a:pt x="278035" y="184176"/>
                        <a:pt x="282988" y="171222"/>
                        <a:pt x="282988" y="157411"/>
                      </a:cubicBezTo>
                      <a:lnTo>
                        <a:pt x="282988" y="157411"/>
                      </a:lnTo>
                      <a:close/>
                      <a:moveTo>
                        <a:pt x="249365" y="228563"/>
                      </a:moveTo>
                      <a:cubicBezTo>
                        <a:pt x="243554" y="234373"/>
                        <a:pt x="235839" y="237516"/>
                        <a:pt x="227743" y="237516"/>
                      </a:cubicBezTo>
                      <a:cubicBezTo>
                        <a:pt x="224123" y="237326"/>
                        <a:pt x="220980" y="240659"/>
                        <a:pt x="221361" y="244279"/>
                      </a:cubicBezTo>
                      <a:cubicBezTo>
                        <a:pt x="223266" y="262186"/>
                        <a:pt x="208788" y="278188"/>
                        <a:pt x="190786" y="278093"/>
                      </a:cubicBezTo>
                      <a:cubicBezTo>
                        <a:pt x="187357" y="278093"/>
                        <a:pt x="184594" y="280855"/>
                        <a:pt x="184594" y="284284"/>
                      </a:cubicBezTo>
                      <a:cubicBezTo>
                        <a:pt x="184594" y="299715"/>
                        <a:pt x="165449" y="310859"/>
                        <a:pt x="149542" y="295047"/>
                      </a:cubicBezTo>
                      <a:cubicBezTo>
                        <a:pt x="148304" y="293809"/>
                        <a:pt x="147637" y="292190"/>
                        <a:pt x="147637" y="290475"/>
                      </a:cubicBezTo>
                      <a:lnTo>
                        <a:pt x="147637" y="201893"/>
                      </a:lnTo>
                      <a:cubicBezTo>
                        <a:pt x="147637" y="201321"/>
                        <a:pt x="147352" y="200750"/>
                        <a:pt x="146971" y="200369"/>
                      </a:cubicBezTo>
                      <a:cubicBezTo>
                        <a:pt x="141637" y="195225"/>
                        <a:pt x="135350" y="198845"/>
                        <a:pt x="135350" y="203988"/>
                      </a:cubicBezTo>
                      <a:lnTo>
                        <a:pt x="135350" y="290475"/>
                      </a:lnTo>
                      <a:cubicBezTo>
                        <a:pt x="135350" y="292190"/>
                        <a:pt x="134683" y="293809"/>
                        <a:pt x="133445" y="295047"/>
                      </a:cubicBezTo>
                      <a:cubicBezTo>
                        <a:pt x="117634" y="310859"/>
                        <a:pt x="98393" y="299715"/>
                        <a:pt x="98393" y="284284"/>
                      </a:cubicBezTo>
                      <a:cubicBezTo>
                        <a:pt x="98393" y="280855"/>
                        <a:pt x="95631" y="278093"/>
                        <a:pt x="92202" y="278093"/>
                      </a:cubicBezTo>
                      <a:cubicBezTo>
                        <a:pt x="74200" y="278188"/>
                        <a:pt x="59722" y="262186"/>
                        <a:pt x="61627" y="244279"/>
                      </a:cubicBezTo>
                      <a:cubicBezTo>
                        <a:pt x="62103" y="240755"/>
                        <a:pt x="59055" y="237421"/>
                        <a:pt x="55531" y="237516"/>
                      </a:cubicBezTo>
                      <a:cubicBezTo>
                        <a:pt x="38957" y="237992"/>
                        <a:pt x="24289" y="223324"/>
                        <a:pt x="24574" y="206750"/>
                      </a:cubicBezTo>
                      <a:cubicBezTo>
                        <a:pt x="24574" y="202750"/>
                        <a:pt x="25336" y="198845"/>
                        <a:pt x="26860" y="195225"/>
                      </a:cubicBezTo>
                      <a:cubicBezTo>
                        <a:pt x="27813" y="192939"/>
                        <a:pt x="27241" y="190272"/>
                        <a:pt x="25432" y="188462"/>
                      </a:cubicBezTo>
                      <a:cubicBezTo>
                        <a:pt x="8096" y="172365"/>
                        <a:pt x="8096" y="142647"/>
                        <a:pt x="25432" y="126550"/>
                      </a:cubicBezTo>
                      <a:cubicBezTo>
                        <a:pt x="27241" y="124836"/>
                        <a:pt x="27813" y="122169"/>
                        <a:pt x="26860" y="119787"/>
                      </a:cubicBezTo>
                      <a:cubicBezTo>
                        <a:pt x="22193" y="108548"/>
                        <a:pt x="24956" y="94927"/>
                        <a:pt x="33719" y="86450"/>
                      </a:cubicBezTo>
                      <a:cubicBezTo>
                        <a:pt x="39529" y="80640"/>
                        <a:pt x="47339" y="77496"/>
                        <a:pt x="55531" y="77496"/>
                      </a:cubicBezTo>
                      <a:cubicBezTo>
                        <a:pt x="59055" y="77496"/>
                        <a:pt x="62103" y="74258"/>
                        <a:pt x="61627" y="70733"/>
                      </a:cubicBezTo>
                      <a:cubicBezTo>
                        <a:pt x="61531" y="69686"/>
                        <a:pt x="61436" y="68638"/>
                        <a:pt x="61436" y="67686"/>
                      </a:cubicBezTo>
                      <a:cubicBezTo>
                        <a:pt x="61436" y="49302"/>
                        <a:pt x="77629" y="34634"/>
                        <a:pt x="96488" y="37205"/>
                      </a:cubicBezTo>
                      <a:cubicBezTo>
                        <a:pt x="97917" y="37396"/>
                        <a:pt x="99060" y="36158"/>
                        <a:pt x="98774" y="34729"/>
                      </a:cubicBezTo>
                      <a:cubicBezTo>
                        <a:pt x="95059" y="17298"/>
                        <a:pt x="116205" y="2820"/>
                        <a:pt x="133350" y="19965"/>
                      </a:cubicBezTo>
                      <a:cubicBezTo>
                        <a:pt x="134588" y="21203"/>
                        <a:pt x="135255" y="22823"/>
                        <a:pt x="135255" y="24537"/>
                      </a:cubicBezTo>
                      <a:lnTo>
                        <a:pt x="135255" y="113787"/>
                      </a:lnTo>
                      <a:cubicBezTo>
                        <a:pt x="135541" y="121978"/>
                        <a:pt x="147256" y="121883"/>
                        <a:pt x="147542" y="113787"/>
                      </a:cubicBezTo>
                      <a:lnTo>
                        <a:pt x="147542" y="24537"/>
                      </a:lnTo>
                      <a:cubicBezTo>
                        <a:pt x="147542" y="22823"/>
                        <a:pt x="148209" y="21203"/>
                        <a:pt x="149447" y="19965"/>
                      </a:cubicBezTo>
                      <a:cubicBezTo>
                        <a:pt x="166592" y="2916"/>
                        <a:pt x="187738" y="17394"/>
                        <a:pt x="184023" y="34729"/>
                      </a:cubicBezTo>
                      <a:cubicBezTo>
                        <a:pt x="183737" y="36158"/>
                        <a:pt x="184880" y="37396"/>
                        <a:pt x="186309" y="37205"/>
                      </a:cubicBezTo>
                      <a:cubicBezTo>
                        <a:pt x="205169" y="34634"/>
                        <a:pt x="221361" y="49302"/>
                        <a:pt x="221361" y="67686"/>
                      </a:cubicBezTo>
                      <a:cubicBezTo>
                        <a:pt x="221361" y="68733"/>
                        <a:pt x="221361" y="69781"/>
                        <a:pt x="221170" y="70733"/>
                      </a:cubicBezTo>
                      <a:cubicBezTo>
                        <a:pt x="220694" y="74353"/>
                        <a:pt x="223933" y="77687"/>
                        <a:pt x="227552" y="77496"/>
                      </a:cubicBezTo>
                      <a:cubicBezTo>
                        <a:pt x="244031" y="77115"/>
                        <a:pt x="258604" y="91784"/>
                        <a:pt x="258223" y="108262"/>
                      </a:cubicBezTo>
                      <a:cubicBezTo>
                        <a:pt x="258223" y="113120"/>
                        <a:pt x="257080" y="117787"/>
                        <a:pt x="254889" y="122169"/>
                      </a:cubicBezTo>
                      <a:cubicBezTo>
                        <a:pt x="254413" y="123026"/>
                        <a:pt x="254698" y="124074"/>
                        <a:pt x="255365" y="124645"/>
                      </a:cubicBezTo>
                      <a:cubicBezTo>
                        <a:pt x="265081" y="133027"/>
                        <a:pt x="270510" y="144743"/>
                        <a:pt x="270510" y="157411"/>
                      </a:cubicBezTo>
                      <a:cubicBezTo>
                        <a:pt x="270510" y="169127"/>
                        <a:pt x="265843" y="180176"/>
                        <a:pt x="257365" y="188367"/>
                      </a:cubicBezTo>
                      <a:cubicBezTo>
                        <a:pt x="255556" y="190082"/>
                        <a:pt x="254984" y="192749"/>
                        <a:pt x="255937" y="195130"/>
                      </a:cubicBezTo>
                      <a:cubicBezTo>
                        <a:pt x="260604" y="206370"/>
                        <a:pt x="257842" y="219990"/>
                        <a:pt x="249079" y="228467"/>
                      </a:cubicBezTo>
                      <a:lnTo>
                        <a:pt x="249079" y="228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9" name="Google Shape;2909;p30"/>
                <p:cNvSpPr/>
                <p:nvPr/>
              </p:nvSpPr>
              <p:spPr>
                <a:xfrm>
                  <a:off x="4272272" y="3925466"/>
                  <a:ext cx="61148" cy="48046"/>
                </a:xfrm>
                <a:custGeom>
                  <a:avLst/>
                  <a:gdLst/>
                  <a:ahLst/>
                  <a:cxnLst/>
                  <a:rect l="l" t="t" r="r" b="b"/>
                  <a:pathLst>
                    <a:path w="61148" h="48046" extrusionOk="0">
                      <a:moveTo>
                        <a:pt x="57221" y="36076"/>
                      </a:moveTo>
                      <a:cubicBezTo>
                        <a:pt x="46839" y="32171"/>
                        <a:pt x="43981" y="18074"/>
                        <a:pt x="51982" y="10454"/>
                      </a:cubicBezTo>
                      <a:cubicBezTo>
                        <a:pt x="54364" y="8072"/>
                        <a:pt x="54364" y="4167"/>
                        <a:pt x="51982" y="1786"/>
                      </a:cubicBezTo>
                      <a:cubicBezTo>
                        <a:pt x="49601" y="-595"/>
                        <a:pt x="45696" y="-595"/>
                        <a:pt x="43315" y="1786"/>
                      </a:cubicBezTo>
                      <a:cubicBezTo>
                        <a:pt x="38076" y="7025"/>
                        <a:pt x="35123" y="14073"/>
                        <a:pt x="35123" y="21598"/>
                      </a:cubicBezTo>
                      <a:cubicBezTo>
                        <a:pt x="35123" y="23408"/>
                        <a:pt x="35314" y="25218"/>
                        <a:pt x="35599" y="27027"/>
                      </a:cubicBezTo>
                      <a:lnTo>
                        <a:pt x="6358" y="27027"/>
                      </a:lnTo>
                      <a:cubicBezTo>
                        <a:pt x="3310" y="27027"/>
                        <a:pt x="547" y="29218"/>
                        <a:pt x="71" y="32266"/>
                      </a:cubicBezTo>
                      <a:cubicBezTo>
                        <a:pt x="-500" y="36076"/>
                        <a:pt x="2452" y="39314"/>
                        <a:pt x="6167" y="39314"/>
                      </a:cubicBezTo>
                      <a:lnTo>
                        <a:pt x="41410" y="39314"/>
                      </a:lnTo>
                      <a:cubicBezTo>
                        <a:pt x="44362" y="42934"/>
                        <a:pt x="48172" y="45791"/>
                        <a:pt x="52744" y="47601"/>
                      </a:cubicBezTo>
                      <a:cubicBezTo>
                        <a:pt x="60364" y="50363"/>
                        <a:pt x="64746" y="39505"/>
                        <a:pt x="57316" y="36171"/>
                      </a:cubicBezTo>
                      <a:lnTo>
                        <a:pt x="57316" y="361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0" name="Google Shape;2910;p30"/>
                <p:cNvSpPr/>
                <p:nvPr/>
              </p:nvSpPr>
              <p:spPr>
                <a:xfrm>
                  <a:off x="4251959" y="4061364"/>
                  <a:ext cx="37290" cy="37242"/>
                </a:xfrm>
                <a:custGeom>
                  <a:avLst/>
                  <a:gdLst/>
                  <a:ahLst/>
                  <a:cxnLst/>
                  <a:rect l="l" t="t" r="r" b="b"/>
                  <a:pathLst>
                    <a:path w="37290" h="37242" extrusionOk="0">
                      <a:moveTo>
                        <a:pt x="31052" y="0"/>
                      </a:moveTo>
                      <a:cubicBezTo>
                        <a:pt x="13907" y="0"/>
                        <a:pt x="0" y="13907"/>
                        <a:pt x="0" y="31051"/>
                      </a:cubicBezTo>
                      <a:cubicBezTo>
                        <a:pt x="0" y="34480"/>
                        <a:pt x="2762" y="37243"/>
                        <a:pt x="6191" y="37243"/>
                      </a:cubicBezTo>
                      <a:cubicBezTo>
                        <a:pt x="9620" y="37243"/>
                        <a:pt x="12383" y="34480"/>
                        <a:pt x="12383" y="31051"/>
                      </a:cubicBezTo>
                      <a:cubicBezTo>
                        <a:pt x="12383" y="20669"/>
                        <a:pt x="20765" y="12287"/>
                        <a:pt x="31147" y="12287"/>
                      </a:cubicBezTo>
                      <a:cubicBezTo>
                        <a:pt x="39338" y="12001"/>
                        <a:pt x="39338" y="286"/>
                        <a:pt x="3114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1" name="Google Shape;2911;p30"/>
                <p:cNvSpPr/>
                <p:nvPr/>
              </p:nvSpPr>
              <p:spPr>
                <a:xfrm>
                  <a:off x="4174807" y="3867709"/>
                  <a:ext cx="37242" cy="37254"/>
                </a:xfrm>
                <a:custGeom>
                  <a:avLst/>
                  <a:gdLst/>
                  <a:ahLst/>
                  <a:cxnLst/>
                  <a:rect l="l" t="t" r="r" b="b"/>
                  <a:pathLst>
                    <a:path w="37242" h="37254" extrusionOk="0">
                      <a:moveTo>
                        <a:pt x="37243" y="6108"/>
                      </a:moveTo>
                      <a:cubicBezTo>
                        <a:pt x="36957" y="-1988"/>
                        <a:pt x="25241" y="-2084"/>
                        <a:pt x="24955" y="6108"/>
                      </a:cubicBezTo>
                      <a:cubicBezTo>
                        <a:pt x="24955" y="16490"/>
                        <a:pt x="16573" y="24872"/>
                        <a:pt x="6191" y="24872"/>
                      </a:cubicBezTo>
                      <a:cubicBezTo>
                        <a:pt x="2762" y="24872"/>
                        <a:pt x="0" y="27635"/>
                        <a:pt x="0" y="31064"/>
                      </a:cubicBezTo>
                      <a:cubicBezTo>
                        <a:pt x="0" y="34492"/>
                        <a:pt x="2762" y="37255"/>
                        <a:pt x="6191" y="37255"/>
                      </a:cubicBezTo>
                      <a:cubicBezTo>
                        <a:pt x="23336" y="37255"/>
                        <a:pt x="37243" y="23348"/>
                        <a:pt x="37243" y="62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2" name="Google Shape;2912;p30"/>
                <p:cNvSpPr/>
                <p:nvPr/>
              </p:nvSpPr>
              <p:spPr>
                <a:xfrm>
                  <a:off x="4201382" y="3912226"/>
                  <a:ext cx="12287" cy="33289"/>
                </a:xfrm>
                <a:custGeom>
                  <a:avLst/>
                  <a:gdLst/>
                  <a:ahLst/>
                  <a:cxnLst/>
                  <a:rect l="l" t="t" r="r" b="b"/>
                  <a:pathLst>
                    <a:path w="12287" h="33289" extrusionOk="0">
                      <a:moveTo>
                        <a:pt x="0" y="6453"/>
                      </a:moveTo>
                      <a:lnTo>
                        <a:pt x="0" y="26932"/>
                      </a:lnTo>
                      <a:cubicBezTo>
                        <a:pt x="0" y="29980"/>
                        <a:pt x="2191" y="32742"/>
                        <a:pt x="5239" y="33218"/>
                      </a:cubicBezTo>
                      <a:cubicBezTo>
                        <a:pt x="9049" y="33790"/>
                        <a:pt x="12287" y="30837"/>
                        <a:pt x="12287" y="27122"/>
                      </a:cubicBezTo>
                      <a:lnTo>
                        <a:pt x="12287" y="6167"/>
                      </a:lnTo>
                      <a:cubicBezTo>
                        <a:pt x="12287" y="2452"/>
                        <a:pt x="9049" y="-501"/>
                        <a:pt x="5239" y="71"/>
                      </a:cubicBezTo>
                      <a:cubicBezTo>
                        <a:pt x="2191" y="547"/>
                        <a:pt x="0" y="3310"/>
                        <a:pt x="0" y="63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3" name="Google Shape;2913;p30"/>
                <p:cNvSpPr/>
                <p:nvPr/>
              </p:nvSpPr>
              <p:spPr>
                <a:xfrm>
                  <a:off x="4250626" y="3912417"/>
                  <a:ext cx="12287" cy="33289"/>
                </a:xfrm>
                <a:custGeom>
                  <a:avLst/>
                  <a:gdLst/>
                  <a:ahLst/>
                  <a:cxnLst/>
                  <a:rect l="l" t="t" r="r" b="b"/>
                  <a:pathLst>
                    <a:path w="12287" h="33289" extrusionOk="0">
                      <a:moveTo>
                        <a:pt x="12287" y="26836"/>
                      </a:moveTo>
                      <a:lnTo>
                        <a:pt x="12287" y="6358"/>
                      </a:lnTo>
                      <a:cubicBezTo>
                        <a:pt x="12287" y="3310"/>
                        <a:pt x="10097" y="547"/>
                        <a:pt x="7049" y="71"/>
                      </a:cubicBezTo>
                      <a:cubicBezTo>
                        <a:pt x="3239" y="-500"/>
                        <a:pt x="0" y="2452"/>
                        <a:pt x="0" y="6167"/>
                      </a:cubicBezTo>
                      <a:lnTo>
                        <a:pt x="0" y="27122"/>
                      </a:lnTo>
                      <a:cubicBezTo>
                        <a:pt x="0" y="30837"/>
                        <a:pt x="3239" y="33790"/>
                        <a:pt x="7049" y="33218"/>
                      </a:cubicBezTo>
                      <a:cubicBezTo>
                        <a:pt x="10097" y="32742"/>
                        <a:pt x="12287" y="29980"/>
                        <a:pt x="12287" y="26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4" name="Google Shape;2914;p30"/>
                <p:cNvSpPr/>
                <p:nvPr/>
              </p:nvSpPr>
              <p:spPr>
                <a:xfrm>
                  <a:off x="4130507" y="3992935"/>
                  <a:ext cx="61134" cy="47855"/>
                </a:xfrm>
                <a:custGeom>
                  <a:avLst/>
                  <a:gdLst/>
                  <a:ahLst/>
                  <a:cxnLst/>
                  <a:rect l="l" t="t" r="r" b="b"/>
                  <a:pathLst>
                    <a:path w="61134" h="47855" extrusionOk="0">
                      <a:moveTo>
                        <a:pt x="54968" y="8611"/>
                      </a:moveTo>
                      <a:lnTo>
                        <a:pt x="19725" y="8611"/>
                      </a:lnTo>
                      <a:cubicBezTo>
                        <a:pt x="16868" y="5087"/>
                        <a:pt x="13153" y="2325"/>
                        <a:pt x="8772" y="515"/>
                      </a:cubicBezTo>
                      <a:cubicBezTo>
                        <a:pt x="5819" y="-723"/>
                        <a:pt x="2295" y="325"/>
                        <a:pt x="771" y="3087"/>
                      </a:cubicBezTo>
                      <a:cubicBezTo>
                        <a:pt x="-1039" y="6421"/>
                        <a:pt x="485" y="10421"/>
                        <a:pt x="3819" y="11755"/>
                      </a:cubicBezTo>
                      <a:cubicBezTo>
                        <a:pt x="9819" y="14136"/>
                        <a:pt x="13629" y="19851"/>
                        <a:pt x="13629" y="26328"/>
                      </a:cubicBezTo>
                      <a:cubicBezTo>
                        <a:pt x="13629" y="30519"/>
                        <a:pt x="12010" y="34424"/>
                        <a:pt x="9057" y="37377"/>
                      </a:cubicBezTo>
                      <a:cubicBezTo>
                        <a:pt x="5152" y="41187"/>
                        <a:pt x="8010" y="47950"/>
                        <a:pt x="13439" y="47854"/>
                      </a:cubicBezTo>
                      <a:cubicBezTo>
                        <a:pt x="15058" y="47854"/>
                        <a:pt x="16582" y="47283"/>
                        <a:pt x="17820" y="46044"/>
                      </a:cubicBezTo>
                      <a:cubicBezTo>
                        <a:pt x="24393" y="39568"/>
                        <a:pt x="27250" y="29947"/>
                        <a:pt x="25536" y="20803"/>
                      </a:cubicBezTo>
                      <a:lnTo>
                        <a:pt x="54777" y="20803"/>
                      </a:lnTo>
                      <a:cubicBezTo>
                        <a:pt x="57825" y="20803"/>
                        <a:pt x="60588" y="18613"/>
                        <a:pt x="61064" y="15564"/>
                      </a:cubicBezTo>
                      <a:cubicBezTo>
                        <a:pt x="61635" y="11755"/>
                        <a:pt x="58683" y="8516"/>
                        <a:pt x="54968" y="8516"/>
                      </a:cubicBezTo>
                      <a:lnTo>
                        <a:pt x="54968" y="8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5" name="Google Shape;2915;p30"/>
                <p:cNvSpPr/>
                <p:nvPr/>
              </p:nvSpPr>
              <p:spPr>
                <a:xfrm>
                  <a:off x="4161234" y="3976972"/>
                  <a:ext cx="30098" cy="12287"/>
                </a:xfrm>
                <a:custGeom>
                  <a:avLst/>
                  <a:gdLst/>
                  <a:ahLst/>
                  <a:cxnLst/>
                  <a:rect l="l" t="t" r="r" b="b"/>
                  <a:pathLst>
                    <a:path w="30098" h="12287" extrusionOk="0">
                      <a:moveTo>
                        <a:pt x="6144" y="12287"/>
                      </a:moveTo>
                      <a:lnTo>
                        <a:pt x="23955" y="12287"/>
                      </a:lnTo>
                      <a:cubicBezTo>
                        <a:pt x="32147" y="12001"/>
                        <a:pt x="32147" y="286"/>
                        <a:pt x="23955" y="0"/>
                      </a:cubicBezTo>
                      <a:lnTo>
                        <a:pt x="6144" y="0"/>
                      </a:lnTo>
                      <a:cubicBezTo>
                        <a:pt x="-2048" y="286"/>
                        <a:pt x="-2048" y="12001"/>
                        <a:pt x="6144" y="12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6" name="Google Shape;2916;p30"/>
                <p:cNvSpPr/>
                <p:nvPr/>
              </p:nvSpPr>
              <p:spPr>
                <a:xfrm>
                  <a:off x="4161234" y="3952398"/>
                  <a:ext cx="30098" cy="12287"/>
                </a:xfrm>
                <a:custGeom>
                  <a:avLst/>
                  <a:gdLst/>
                  <a:ahLst/>
                  <a:cxnLst/>
                  <a:rect l="l" t="t" r="r" b="b"/>
                  <a:pathLst>
                    <a:path w="30098" h="12287" extrusionOk="0">
                      <a:moveTo>
                        <a:pt x="6144" y="12287"/>
                      </a:moveTo>
                      <a:lnTo>
                        <a:pt x="23955" y="12287"/>
                      </a:lnTo>
                      <a:cubicBezTo>
                        <a:pt x="32147" y="12002"/>
                        <a:pt x="32147" y="286"/>
                        <a:pt x="23955" y="0"/>
                      </a:cubicBezTo>
                      <a:lnTo>
                        <a:pt x="6144" y="0"/>
                      </a:lnTo>
                      <a:cubicBezTo>
                        <a:pt x="-2048" y="286"/>
                        <a:pt x="-2048" y="12002"/>
                        <a:pt x="6144" y="12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7" name="Google Shape;2917;p30"/>
                <p:cNvSpPr/>
                <p:nvPr/>
              </p:nvSpPr>
              <p:spPr>
                <a:xfrm>
                  <a:off x="4250626" y="4023478"/>
                  <a:ext cx="12287" cy="30431"/>
                </a:xfrm>
                <a:custGeom>
                  <a:avLst/>
                  <a:gdLst/>
                  <a:ahLst/>
                  <a:cxnLst/>
                  <a:rect l="l" t="t" r="r" b="b"/>
                  <a:pathLst>
                    <a:path w="12287" h="30431" extrusionOk="0">
                      <a:moveTo>
                        <a:pt x="12287" y="24074"/>
                      </a:moveTo>
                      <a:lnTo>
                        <a:pt x="12287" y="6358"/>
                      </a:lnTo>
                      <a:cubicBezTo>
                        <a:pt x="12287" y="3310"/>
                        <a:pt x="10097" y="547"/>
                        <a:pt x="7049" y="71"/>
                      </a:cubicBezTo>
                      <a:cubicBezTo>
                        <a:pt x="3239" y="-500"/>
                        <a:pt x="0" y="2452"/>
                        <a:pt x="0" y="6167"/>
                      </a:cubicBezTo>
                      <a:lnTo>
                        <a:pt x="0" y="24265"/>
                      </a:lnTo>
                      <a:cubicBezTo>
                        <a:pt x="0" y="27979"/>
                        <a:pt x="3239" y="30932"/>
                        <a:pt x="7049" y="30361"/>
                      </a:cubicBezTo>
                      <a:cubicBezTo>
                        <a:pt x="10097" y="29884"/>
                        <a:pt x="12287" y="27122"/>
                        <a:pt x="12287" y="24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8" name="Google Shape;2918;p30"/>
                <p:cNvSpPr/>
                <p:nvPr/>
              </p:nvSpPr>
              <p:spPr>
                <a:xfrm>
                  <a:off x="4201382" y="4023383"/>
                  <a:ext cx="12287" cy="30431"/>
                </a:xfrm>
                <a:custGeom>
                  <a:avLst/>
                  <a:gdLst/>
                  <a:ahLst/>
                  <a:cxnLst/>
                  <a:rect l="l" t="t" r="r" b="b"/>
                  <a:pathLst>
                    <a:path w="12287" h="30431" extrusionOk="0">
                      <a:moveTo>
                        <a:pt x="0" y="6358"/>
                      </a:moveTo>
                      <a:lnTo>
                        <a:pt x="0" y="24074"/>
                      </a:lnTo>
                      <a:cubicBezTo>
                        <a:pt x="0" y="27122"/>
                        <a:pt x="2191" y="29884"/>
                        <a:pt x="5239" y="30360"/>
                      </a:cubicBezTo>
                      <a:cubicBezTo>
                        <a:pt x="9049" y="30932"/>
                        <a:pt x="12287" y="27979"/>
                        <a:pt x="12287" y="24264"/>
                      </a:cubicBezTo>
                      <a:lnTo>
                        <a:pt x="12287" y="6167"/>
                      </a:lnTo>
                      <a:cubicBezTo>
                        <a:pt x="12287" y="2452"/>
                        <a:pt x="9049" y="-500"/>
                        <a:pt x="5239" y="71"/>
                      </a:cubicBezTo>
                      <a:cubicBezTo>
                        <a:pt x="2191" y="547"/>
                        <a:pt x="0" y="3310"/>
                        <a:pt x="0" y="63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9" name="Google Shape;2919;p30"/>
                <p:cNvSpPr/>
                <p:nvPr/>
              </p:nvSpPr>
              <p:spPr>
                <a:xfrm>
                  <a:off x="4272272" y="3976972"/>
                  <a:ext cx="30408" cy="12287"/>
                </a:xfrm>
                <a:custGeom>
                  <a:avLst/>
                  <a:gdLst/>
                  <a:ahLst/>
                  <a:cxnLst/>
                  <a:rect l="l" t="t" r="r" b="b"/>
                  <a:pathLst>
                    <a:path w="30408" h="12287" extrusionOk="0">
                      <a:moveTo>
                        <a:pt x="24265" y="0"/>
                      </a:moveTo>
                      <a:lnTo>
                        <a:pt x="6358" y="0"/>
                      </a:lnTo>
                      <a:cubicBezTo>
                        <a:pt x="3310" y="0"/>
                        <a:pt x="547" y="2191"/>
                        <a:pt x="71" y="5239"/>
                      </a:cubicBezTo>
                      <a:cubicBezTo>
                        <a:pt x="-500" y="9049"/>
                        <a:pt x="2452" y="12287"/>
                        <a:pt x="6167" y="12287"/>
                      </a:cubicBezTo>
                      <a:lnTo>
                        <a:pt x="24265" y="12287"/>
                      </a:lnTo>
                      <a:cubicBezTo>
                        <a:pt x="32456" y="12001"/>
                        <a:pt x="32456" y="286"/>
                        <a:pt x="2426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0" name="Google Shape;2920;p30"/>
                <p:cNvSpPr/>
                <p:nvPr/>
              </p:nvSpPr>
              <p:spPr>
                <a:xfrm>
                  <a:off x="4272272" y="4001547"/>
                  <a:ext cx="30408" cy="12287"/>
                </a:xfrm>
                <a:custGeom>
                  <a:avLst/>
                  <a:gdLst/>
                  <a:ahLst/>
                  <a:cxnLst/>
                  <a:rect l="l" t="t" r="r" b="b"/>
                  <a:pathLst>
                    <a:path w="30408" h="12287" extrusionOk="0">
                      <a:moveTo>
                        <a:pt x="24265" y="0"/>
                      </a:moveTo>
                      <a:lnTo>
                        <a:pt x="6358" y="0"/>
                      </a:lnTo>
                      <a:cubicBezTo>
                        <a:pt x="3310" y="0"/>
                        <a:pt x="547" y="2191"/>
                        <a:pt x="71" y="5239"/>
                      </a:cubicBezTo>
                      <a:cubicBezTo>
                        <a:pt x="-500" y="9049"/>
                        <a:pt x="2452" y="12287"/>
                        <a:pt x="6167" y="12287"/>
                      </a:cubicBezTo>
                      <a:lnTo>
                        <a:pt x="24265" y="12287"/>
                      </a:lnTo>
                      <a:cubicBezTo>
                        <a:pt x="32456" y="12001"/>
                        <a:pt x="32456" y="286"/>
                        <a:pt x="2426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21" name="Google Shape;2921;p30"/>
              <p:cNvSpPr/>
              <p:nvPr/>
            </p:nvSpPr>
            <p:spPr>
              <a:xfrm>
                <a:off x="2459095" y="3537460"/>
                <a:ext cx="108724" cy="108724"/>
              </a:xfrm>
              <a:custGeom>
                <a:avLst/>
                <a:gdLst/>
                <a:ahLst/>
                <a:cxnLst/>
                <a:rect l="l" t="t" r="r" b="b"/>
                <a:pathLst>
                  <a:path w="98393" h="98393" extrusionOk="0">
                    <a:moveTo>
                      <a:pt x="12287" y="0"/>
                    </a:moveTo>
                    <a:lnTo>
                      <a:pt x="86106" y="0"/>
                    </a:lnTo>
                    <a:cubicBezTo>
                      <a:pt x="92869" y="0"/>
                      <a:pt x="98393" y="5525"/>
                      <a:pt x="98393" y="12287"/>
                    </a:cubicBezTo>
                    <a:lnTo>
                      <a:pt x="98393" y="86106"/>
                    </a:lnTo>
                    <a:cubicBezTo>
                      <a:pt x="98393" y="92869"/>
                      <a:pt x="92869" y="98393"/>
                      <a:pt x="86106" y="98393"/>
                    </a:cubicBezTo>
                    <a:lnTo>
                      <a:pt x="12287" y="98393"/>
                    </a:lnTo>
                    <a:cubicBezTo>
                      <a:pt x="5525" y="98393"/>
                      <a:pt x="0" y="92869"/>
                      <a:pt x="0" y="86106"/>
                    </a:cubicBezTo>
                    <a:lnTo>
                      <a:pt x="0" y="12287"/>
                    </a:lnTo>
                    <a:cubicBezTo>
                      <a:pt x="0" y="5525"/>
                      <a:pt x="5525" y="0"/>
                      <a:pt x="12287" y="0"/>
                    </a:cubicBezTo>
                    <a:lnTo>
                      <a:pt x="12287" y="0"/>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2" name="Google Shape;2922;p30"/>
              <p:cNvSpPr/>
              <p:nvPr/>
            </p:nvSpPr>
            <p:spPr>
              <a:xfrm>
                <a:off x="2479419" y="3557891"/>
                <a:ext cx="67992" cy="67992"/>
              </a:xfrm>
              <a:custGeom>
                <a:avLst/>
                <a:gdLst/>
                <a:ahLst/>
                <a:cxnLst/>
                <a:rect l="l" t="t" r="r" b="b"/>
                <a:pathLst>
                  <a:path w="61531" h="61531" extrusionOk="0">
                    <a:moveTo>
                      <a:pt x="55435" y="0"/>
                    </a:moveTo>
                    <a:lnTo>
                      <a:pt x="6191" y="0"/>
                    </a:lnTo>
                    <a:cubicBezTo>
                      <a:pt x="2762" y="0"/>
                      <a:pt x="0" y="2762"/>
                      <a:pt x="0" y="6191"/>
                    </a:cubicBezTo>
                    <a:lnTo>
                      <a:pt x="0" y="55340"/>
                    </a:lnTo>
                    <a:cubicBezTo>
                      <a:pt x="0" y="58769"/>
                      <a:pt x="2762" y="61532"/>
                      <a:pt x="6191" y="61532"/>
                    </a:cubicBezTo>
                    <a:lnTo>
                      <a:pt x="30766" y="61532"/>
                    </a:lnTo>
                    <a:cubicBezTo>
                      <a:pt x="32385" y="61532"/>
                      <a:pt x="34004" y="60865"/>
                      <a:pt x="35147" y="59722"/>
                    </a:cubicBezTo>
                    <a:lnTo>
                      <a:pt x="59722" y="35147"/>
                    </a:lnTo>
                    <a:cubicBezTo>
                      <a:pt x="60865" y="34004"/>
                      <a:pt x="61531" y="32385"/>
                      <a:pt x="61531" y="30766"/>
                    </a:cubicBezTo>
                    <a:lnTo>
                      <a:pt x="61531" y="6191"/>
                    </a:lnTo>
                    <a:cubicBezTo>
                      <a:pt x="61531" y="2762"/>
                      <a:pt x="58769" y="0"/>
                      <a:pt x="55340" y="0"/>
                    </a:cubicBezTo>
                    <a:lnTo>
                      <a:pt x="55340" y="0"/>
                    </a:lnTo>
                    <a:close/>
                    <a:moveTo>
                      <a:pt x="49244" y="28194"/>
                    </a:moveTo>
                    <a:lnTo>
                      <a:pt x="28289" y="49149"/>
                    </a:lnTo>
                    <a:lnTo>
                      <a:pt x="12383" y="49149"/>
                    </a:lnTo>
                    <a:lnTo>
                      <a:pt x="12383" y="12287"/>
                    </a:lnTo>
                    <a:lnTo>
                      <a:pt x="49244" y="12287"/>
                    </a:lnTo>
                    <a:lnTo>
                      <a:pt x="49244" y="28194"/>
                    </a:ln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9"/>
        <p:cNvGrpSpPr/>
        <p:nvPr/>
      </p:nvGrpSpPr>
      <p:grpSpPr>
        <a:xfrm>
          <a:off x="0" y="0"/>
          <a:ext cx="0" cy="0"/>
          <a:chOff x="0" y="0"/>
          <a:chExt cx="0" cy="0"/>
        </a:xfrm>
      </p:grpSpPr>
      <p:grpSp>
        <p:nvGrpSpPr>
          <p:cNvPr id="540" name="Google Shape;540;p7"/>
          <p:cNvGrpSpPr/>
          <p:nvPr/>
        </p:nvGrpSpPr>
        <p:grpSpPr>
          <a:xfrm>
            <a:off x="-70488" y="-84850"/>
            <a:ext cx="9353597" cy="5313300"/>
            <a:chOff x="-92988" y="-84850"/>
            <a:chExt cx="9353597" cy="5313300"/>
          </a:xfrm>
        </p:grpSpPr>
        <p:grpSp>
          <p:nvGrpSpPr>
            <p:cNvPr id="541" name="Google Shape;541;p7"/>
            <p:cNvGrpSpPr/>
            <p:nvPr/>
          </p:nvGrpSpPr>
          <p:grpSpPr>
            <a:xfrm>
              <a:off x="-92988" y="-52925"/>
              <a:ext cx="9353597" cy="5238750"/>
              <a:chOff x="-721775" y="-52925"/>
              <a:chExt cx="10611000" cy="5238750"/>
            </a:xfrm>
          </p:grpSpPr>
          <p:cxnSp>
            <p:nvCxnSpPr>
              <p:cNvPr id="542" name="Google Shape;542;p7"/>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43" name="Google Shape;543;p7"/>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44" name="Google Shape;544;p7"/>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45" name="Google Shape;545;p7"/>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46" name="Google Shape;546;p7"/>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47" name="Google Shape;547;p7"/>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48" name="Google Shape;548;p7"/>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49" name="Google Shape;549;p7"/>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50" name="Google Shape;550;p7"/>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51" name="Google Shape;551;p7"/>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52" name="Google Shape;552;p7"/>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53" name="Google Shape;553;p7"/>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54" name="Google Shape;554;p7"/>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55" name="Google Shape;555;p7"/>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56" name="Google Shape;556;p7"/>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57" name="Google Shape;557;p7"/>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58" name="Google Shape;558;p7"/>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59" name="Google Shape;559;p7"/>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60" name="Google Shape;560;p7"/>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61" name="Google Shape;561;p7"/>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62" name="Google Shape;562;p7"/>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63" name="Google Shape;563;p7"/>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64" name="Google Shape;564;p7"/>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65" name="Google Shape;565;p7"/>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66" name="Google Shape;566;p7"/>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567" name="Google Shape;567;p7"/>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568" name="Google Shape;568;p7"/>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69" name="Google Shape;569;p7"/>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70" name="Google Shape;570;p7"/>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71" name="Google Shape;571;p7"/>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72" name="Google Shape;572;p7"/>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73" name="Google Shape;573;p7"/>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74" name="Google Shape;574;p7"/>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75" name="Google Shape;575;p7"/>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76" name="Google Shape;576;p7"/>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77" name="Google Shape;577;p7"/>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78" name="Google Shape;578;p7"/>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79" name="Google Shape;579;p7"/>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80" name="Google Shape;580;p7"/>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81" name="Google Shape;581;p7"/>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82" name="Google Shape;582;p7"/>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83" name="Google Shape;583;p7"/>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84" name="Google Shape;584;p7"/>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85" name="Google Shape;585;p7"/>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86" name="Google Shape;586;p7"/>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87" name="Google Shape;587;p7"/>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88" name="Google Shape;588;p7"/>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89" name="Google Shape;589;p7"/>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90" name="Google Shape;590;p7"/>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91" name="Google Shape;591;p7"/>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92" name="Google Shape;592;p7"/>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93" name="Google Shape;593;p7"/>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94" name="Google Shape;594;p7"/>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95" name="Google Shape;595;p7"/>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96" name="Google Shape;596;p7"/>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97" name="Google Shape;597;p7"/>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98" name="Google Shape;598;p7"/>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599" name="Google Shape;599;p7"/>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00" name="Google Shape;600;p7"/>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01" name="Google Shape;601;p7"/>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02" name="Google Shape;602;p7"/>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03" name="Google Shape;603;p7"/>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04" name="Google Shape;604;p7"/>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05" name="Google Shape;605;p7"/>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06" name="Google Shape;606;p7"/>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07" name="Google Shape;607;p7"/>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08" name="Google Shape;608;p7"/>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09" name="Google Shape;609;p7"/>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10" name="Google Shape;610;p7"/>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11" name="Google Shape;611;p7"/>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12" name="Google Shape;612;p7"/>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13" name="Google Shape;613;p7"/>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14" name="Google Shape;614;p7"/>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15" name="Google Shape;615;p7"/>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616" name="Google Shape;616;p7"/>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617" name="Google Shape;617;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8" name="Google Shape;618;p7"/>
          <p:cNvSpPr txBox="1">
            <a:spLocks noGrp="1"/>
          </p:cNvSpPr>
          <p:nvPr>
            <p:ph type="subTitle" idx="1"/>
          </p:nvPr>
        </p:nvSpPr>
        <p:spPr>
          <a:xfrm>
            <a:off x="720000" y="1740625"/>
            <a:ext cx="4294800" cy="2130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La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619" name="Google Shape;619;p7"/>
          <p:cNvSpPr/>
          <p:nvPr/>
        </p:nvSpPr>
        <p:spPr>
          <a:xfrm rot="6464972">
            <a:off x="7513264" y="3923463"/>
            <a:ext cx="1607862" cy="1573192"/>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7"/>
          <p:cNvSpPr/>
          <p:nvPr/>
        </p:nvSpPr>
        <p:spPr>
          <a:xfrm rot="6464972">
            <a:off x="7893113" y="3496146"/>
            <a:ext cx="1912252" cy="1272648"/>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7"/>
          <p:cNvSpPr/>
          <p:nvPr/>
        </p:nvSpPr>
        <p:spPr>
          <a:xfrm rot="-6258832">
            <a:off x="-865256" y="3663631"/>
            <a:ext cx="2487924" cy="1645865"/>
          </a:xfrm>
          <a:custGeom>
            <a:avLst/>
            <a:gdLst/>
            <a:ahLst/>
            <a:cxnLst/>
            <a:rect l="l" t="t" r="r" b="b"/>
            <a:pathLst>
              <a:path w="2485246" h="1644093" extrusionOk="0">
                <a:moveTo>
                  <a:pt x="45639" y="1644093"/>
                </a:moveTo>
                <a:cubicBezTo>
                  <a:pt x="41519" y="1644093"/>
                  <a:pt x="37571" y="1641604"/>
                  <a:pt x="35940" y="1637570"/>
                </a:cubicBezTo>
                <a:cubicBezTo>
                  <a:pt x="-27748" y="1481269"/>
                  <a:pt x="-5517" y="1286087"/>
                  <a:pt x="92504" y="1140344"/>
                </a:cubicBezTo>
                <a:cubicBezTo>
                  <a:pt x="191812" y="992626"/>
                  <a:pt x="356610" y="911257"/>
                  <a:pt x="556341" y="911257"/>
                </a:cubicBezTo>
                <a:cubicBezTo>
                  <a:pt x="672558" y="911257"/>
                  <a:pt x="763025" y="931771"/>
                  <a:pt x="831262" y="963787"/>
                </a:cubicBezTo>
                <a:cubicBezTo>
                  <a:pt x="848772" y="937350"/>
                  <a:pt x="872547" y="913489"/>
                  <a:pt x="903276" y="894091"/>
                </a:cubicBezTo>
                <a:cubicBezTo>
                  <a:pt x="1001124" y="832291"/>
                  <a:pt x="1092536" y="858213"/>
                  <a:pt x="1189183" y="885765"/>
                </a:cubicBezTo>
                <a:cubicBezTo>
                  <a:pt x="1296473" y="916321"/>
                  <a:pt x="1407454" y="947822"/>
                  <a:pt x="1550022" y="875036"/>
                </a:cubicBezTo>
                <a:cubicBezTo>
                  <a:pt x="1731042" y="782595"/>
                  <a:pt x="1735677" y="594793"/>
                  <a:pt x="1740140" y="413172"/>
                </a:cubicBezTo>
                <a:cubicBezTo>
                  <a:pt x="1743659" y="271978"/>
                  <a:pt x="1746921" y="138681"/>
                  <a:pt x="1833525" y="59801"/>
                </a:cubicBezTo>
                <a:cubicBezTo>
                  <a:pt x="2001757" y="-93324"/>
                  <a:pt x="2459415" y="94992"/>
                  <a:pt x="2478813" y="103060"/>
                </a:cubicBezTo>
                <a:cubicBezTo>
                  <a:pt x="2484135" y="105292"/>
                  <a:pt x="2486624" y="111386"/>
                  <a:pt x="2484478" y="116708"/>
                </a:cubicBezTo>
                <a:cubicBezTo>
                  <a:pt x="2482246" y="122029"/>
                  <a:pt x="2476152" y="124518"/>
                  <a:pt x="2470830" y="122373"/>
                </a:cubicBezTo>
                <a:cubicBezTo>
                  <a:pt x="2466195" y="120398"/>
                  <a:pt x="2006049" y="-68948"/>
                  <a:pt x="1847688" y="75251"/>
                </a:cubicBezTo>
                <a:cubicBezTo>
                  <a:pt x="1767692" y="148036"/>
                  <a:pt x="1764516" y="277042"/>
                  <a:pt x="1761169" y="413687"/>
                </a:cubicBezTo>
                <a:cubicBezTo>
                  <a:pt x="1756791" y="592648"/>
                  <a:pt x="1751728" y="795555"/>
                  <a:pt x="1559635" y="893662"/>
                </a:cubicBezTo>
                <a:cubicBezTo>
                  <a:pt x="1409771" y="970224"/>
                  <a:pt x="1289606" y="935977"/>
                  <a:pt x="1183604" y="905850"/>
                </a:cubicBezTo>
                <a:cubicBezTo>
                  <a:pt x="1087557" y="878555"/>
                  <a:pt x="1004558" y="854951"/>
                  <a:pt x="914605" y="911772"/>
                </a:cubicBezTo>
                <a:cubicBezTo>
                  <a:pt x="886709" y="929368"/>
                  <a:pt x="865595" y="950311"/>
                  <a:pt x="850145" y="973056"/>
                </a:cubicBezTo>
                <a:cubicBezTo>
                  <a:pt x="945934" y="1023955"/>
                  <a:pt x="993056" y="1098457"/>
                  <a:pt x="1003699" y="1166436"/>
                </a:cubicBezTo>
                <a:cubicBezTo>
                  <a:pt x="1013656" y="1230382"/>
                  <a:pt x="989279" y="1284971"/>
                  <a:pt x="944389" y="1299391"/>
                </a:cubicBezTo>
                <a:cubicBezTo>
                  <a:pt x="898125" y="1314154"/>
                  <a:pt x="848257" y="1281023"/>
                  <a:pt x="817443" y="1214932"/>
                </a:cubicBezTo>
                <a:cubicBezTo>
                  <a:pt x="784741" y="1144721"/>
                  <a:pt x="781136" y="1055284"/>
                  <a:pt x="820790" y="981725"/>
                </a:cubicBezTo>
                <a:cubicBezTo>
                  <a:pt x="755472" y="951512"/>
                  <a:pt x="668610" y="932114"/>
                  <a:pt x="556599" y="932114"/>
                </a:cubicBezTo>
                <a:cubicBezTo>
                  <a:pt x="363991" y="932114"/>
                  <a:pt x="205459" y="1010222"/>
                  <a:pt x="110099" y="1151931"/>
                </a:cubicBezTo>
                <a:cubicBezTo>
                  <a:pt x="15855" y="1292095"/>
                  <a:pt x="-5603" y="1479553"/>
                  <a:pt x="55510" y="1629588"/>
                </a:cubicBezTo>
                <a:cubicBezTo>
                  <a:pt x="57656" y="1634909"/>
                  <a:pt x="55081" y="1641003"/>
                  <a:pt x="49759" y="1643235"/>
                </a:cubicBezTo>
                <a:cubicBezTo>
                  <a:pt x="48472" y="1643750"/>
                  <a:pt x="47098" y="1644007"/>
                  <a:pt x="45811" y="1644007"/>
                </a:cubicBezTo>
                <a:close/>
                <a:moveTo>
                  <a:pt x="839159" y="990910"/>
                </a:moveTo>
                <a:cubicBezTo>
                  <a:pt x="799418" y="1064554"/>
                  <a:pt x="810920" y="1151845"/>
                  <a:pt x="836240" y="1206091"/>
                </a:cubicBezTo>
                <a:cubicBezTo>
                  <a:pt x="862333" y="1262054"/>
                  <a:pt x="902245" y="1290808"/>
                  <a:pt x="937866" y="1279392"/>
                </a:cubicBezTo>
                <a:cubicBezTo>
                  <a:pt x="972714" y="1268234"/>
                  <a:pt x="991254" y="1223086"/>
                  <a:pt x="982928" y="1169612"/>
                </a:cubicBezTo>
                <a:cubicBezTo>
                  <a:pt x="973143" y="1106869"/>
                  <a:pt x="929025" y="1038203"/>
                  <a:pt x="839244" y="990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7"/>
          <p:cNvSpPr/>
          <p:nvPr/>
        </p:nvSpPr>
        <p:spPr>
          <a:xfrm>
            <a:off x="-807875" y="-512458"/>
            <a:ext cx="2485246" cy="1644093"/>
          </a:xfrm>
          <a:custGeom>
            <a:avLst/>
            <a:gdLst/>
            <a:ahLst/>
            <a:cxnLst/>
            <a:rect l="l" t="t" r="r" b="b"/>
            <a:pathLst>
              <a:path w="2485246" h="1644093" extrusionOk="0">
                <a:moveTo>
                  <a:pt x="45639" y="1644093"/>
                </a:moveTo>
                <a:cubicBezTo>
                  <a:pt x="41519" y="1644093"/>
                  <a:pt x="37571" y="1641604"/>
                  <a:pt x="35940" y="1637570"/>
                </a:cubicBezTo>
                <a:cubicBezTo>
                  <a:pt x="-27748" y="1481269"/>
                  <a:pt x="-5517" y="1286087"/>
                  <a:pt x="92504" y="1140344"/>
                </a:cubicBezTo>
                <a:cubicBezTo>
                  <a:pt x="191812" y="992626"/>
                  <a:pt x="356610" y="911257"/>
                  <a:pt x="556341" y="911257"/>
                </a:cubicBezTo>
                <a:cubicBezTo>
                  <a:pt x="672558" y="911257"/>
                  <a:pt x="763025" y="931771"/>
                  <a:pt x="831262" y="963787"/>
                </a:cubicBezTo>
                <a:cubicBezTo>
                  <a:pt x="848772" y="937350"/>
                  <a:pt x="872547" y="913489"/>
                  <a:pt x="903276" y="894091"/>
                </a:cubicBezTo>
                <a:cubicBezTo>
                  <a:pt x="1001124" y="832291"/>
                  <a:pt x="1092536" y="858213"/>
                  <a:pt x="1189183" y="885765"/>
                </a:cubicBezTo>
                <a:cubicBezTo>
                  <a:pt x="1296473" y="916321"/>
                  <a:pt x="1407454" y="947822"/>
                  <a:pt x="1550022" y="875036"/>
                </a:cubicBezTo>
                <a:cubicBezTo>
                  <a:pt x="1731042" y="782595"/>
                  <a:pt x="1735677" y="594793"/>
                  <a:pt x="1740140" y="413172"/>
                </a:cubicBezTo>
                <a:cubicBezTo>
                  <a:pt x="1743659" y="271978"/>
                  <a:pt x="1746921" y="138681"/>
                  <a:pt x="1833525" y="59801"/>
                </a:cubicBezTo>
                <a:cubicBezTo>
                  <a:pt x="2001757" y="-93324"/>
                  <a:pt x="2459415" y="94992"/>
                  <a:pt x="2478813" y="103060"/>
                </a:cubicBezTo>
                <a:cubicBezTo>
                  <a:pt x="2484135" y="105292"/>
                  <a:pt x="2486624" y="111386"/>
                  <a:pt x="2484478" y="116708"/>
                </a:cubicBezTo>
                <a:cubicBezTo>
                  <a:pt x="2482246" y="122029"/>
                  <a:pt x="2476152" y="124518"/>
                  <a:pt x="2470830" y="122373"/>
                </a:cubicBezTo>
                <a:cubicBezTo>
                  <a:pt x="2466195" y="120398"/>
                  <a:pt x="2006049" y="-68948"/>
                  <a:pt x="1847688" y="75251"/>
                </a:cubicBezTo>
                <a:cubicBezTo>
                  <a:pt x="1767692" y="148036"/>
                  <a:pt x="1764516" y="277042"/>
                  <a:pt x="1761169" y="413687"/>
                </a:cubicBezTo>
                <a:cubicBezTo>
                  <a:pt x="1756791" y="592648"/>
                  <a:pt x="1751728" y="795555"/>
                  <a:pt x="1559635" y="893662"/>
                </a:cubicBezTo>
                <a:cubicBezTo>
                  <a:pt x="1409771" y="970224"/>
                  <a:pt x="1289606" y="935977"/>
                  <a:pt x="1183604" y="905850"/>
                </a:cubicBezTo>
                <a:cubicBezTo>
                  <a:pt x="1087557" y="878555"/>
                  <a:pt x="1004558" y="854951"/>
                  <a:pt x="914605" y="911772"/>
                </a:cubicBezTo>
                <a:cubicBezTo>
                  <a:pt x="886709" y="929368"/>
                  <a:pt x="865595" y="950311"/>
                  <a:pt x="850145" y="973056"/>
                </a:cubicBezTo>
                <a:cubicBezTo>
                  <a:pt x="945934" y="1023955"/>
                  <a:pt x="993056" y="1098457"/>
                  <a:pt x="1003699" y="1166436"/>
                </a:cubicBezTo>
                <a:cubicBezTo>
                  <a:pt x="1013656" y="1230382"/>
                  <a:pt x="989279" y="1284971"/>
                  <a:pt x="944389" y="1299391"/>
                </a:cubicBezTo>
                <a:cubicBezTo>
                  <a:pt x="898125" y="1314154"/>
                  <a:pt x="848257" y="1281023"/>
                  <a:pt x="817443" y="1214932"/>
                </a:cubicBezTo>
                <a:cubicBezTo>
                  <a:pt x="784741" y="1144721"/>
                  <a:pt x="781136" y="1055284"/>
                  <a:pt x="820790" y="981725"/>
                </a:cubicBezTo>
                <a:cubicBezTo>
                  <a:pt x="755472" y="951512"/>
                  <a:pt x="668610" y="932114"/>
                  <a:pt x="556599" y="932114"/>
                </a:cubicBezTo>
                <a:cubicBezTo>
                  <a:pt x="363991" y="932114"/>
                  <a:pt x="205459" y="1010222"/>
                  <a:pt x="110099" y="1151931"/>
                </a:cubicBezTo>
                <a:cubicBezTo>
                  <a:pt x="15855" y="1292095"/>
                  <a:pt x="-5603" y="1479553"/>
                  <a:pt x="55510" y="1629588"/>
                </a:cubicBezTo>
                <a:cubicBezTo>
                  <a:pt x="57656" y="1634909"/>
                  <a:pt x="55081" y="1641003"/>
                  <a:pt x="49759" y="1643235"/>
                </a:cubicBezTo>
                <a:cubicBezTo>
                  <a:pt x="48472" y="1643750"/>
                  <a:pt x="47098" y="1644007"/>
                  <a:pt x="45811" y="1644007"/>
                </a:cubicBezTo>
                <a:close/>
                <a:moveTo>
                  <a:pt x="839159" y="990910"/>
                </a:moveTo>
                <a:cubicBezTo>
                  <a:pt x="799418" y="1064554"/>
                  <a:pt x="810920" y="1151845"/>
                  <a:pt x="836240" y="1206091"/>
                </a:cubicBezTo>
                <a:cubicBezTo>
                  <a:pt x="862333" y="1262054"/>
                  <a:pt x="902245" y="1290808"/>
                  <a:pt x="937866" y="1279392"/>
                </a:cubicBezTo>
                <a:cubicBezTo>
                  <a:pt x="972714" y="1268234"/>
                  <a:pt x="991254" y="1223086"/>
                  <a:pt x="982928" y="1169612"/>
                </a:cubicBezTo>
                <a:cubicBezTo>
                  <a:pt x="973143" y="1106869"/>
                  <a:pt x="929025" y="1038203"/>
                  <a:pt x="839244" y="990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3" name="Google Shape;623;p7"/>
          <p:cNvGrpSpPr/>
          <p:nvPr/>
        </p:nvGrpSpPr>
        <p:grpSpPr>
          <a:xfrm rot="1240927">
            <a:off x="7174367" y="4020280"/>
            <a:ext cx="816640" cy="795939"/>
            <a:chOff x="3514301" y="970707"/>
            <a:chExt cx="816600" cy="795900"/>
          </a:xfrm>
        </p:grpSpPr>
        <p:sp>
          <p:nvSpPr>
            <p:cNvPr id="624" name="Google Shape;624;p7"/>
            <p:cNvSpPr/>
            <p:nvPr/>
          </p:nvSpPr>
          <p:spPr>
            <a:xfrm>
              <a:off x="3514301" y="970707"/>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625" name="Google Shape;625;p7"/>
            <p:cNvGrpSpPr/>
            <p:nvPr/>
          </p:nvGrpSpPr>
          <p:grpSpPr>
            <a:xfrm>
              <a:off x="3776339" y="1194582"/>
              <a:ext cx="292523" cy="348149"/>
              <a:chOff x="4005936" y="2806410"/>
              <a:chExt cx="292523" cy="348149"/>
            </a:xfrm>
          </p:grpSpPr>
          <p:sp>
            <p:nvSpPr>
              <p:cNvPr id="626" name="Google Shape;626;p7"/>
              <p:cNvSpPr/>
              <p:nvPr/>
            </p:nvSpPr>
            <p:spPr>
              <a:xfrm>
                <a:off x="4040053" y="2885391"/>
                <a:ext cx="190293" cy="190294"/>
              </a:xfrm>
              <a:custGeom>
                <a:avLst/>
                <a:gdLst/>
                <a:ahLst/>
                <a:cxnLst/>
                <a:rect l="l" t="t" r="r" b="b"/>
                <a:pathLst>
                  <a:path w="172211" h="172212" extrusionOk="0">
                    <a:moveTo>
                      <a:pt x="0" y="0"/>
                    </a:moveTo>
                    <a:lnTo>
                      <a:pt x="172212" y="0"/>
                    </a:lnTo>
                    <a:lnTo>
                      <a:pt x="172212" y="172212"/>
                    </a:lnTo>
                    <a:lnTo>
                      <a:pt x="0" y="172212"/>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7" name="Google Shape;627;p7"/>
              <p:cNvGrpSpPr/>
              <p:nvPr/>
            </p:nvGrpSpPr>
            <p:grpSpPr>
              <a:xfrm>
                <a:off x="4005936" y="2806410"/>
                <a:ext cx="292523" cy="348149"/>
                <a:chOff x="5582126" y="3272694"/>
                <a:chExt cx="264607" cy="314896"/>
              </a:xfrm>
            </p:grpSpPr>
            <p:sp>
              <p:nvSpPr>
                <p:cNvPr id="628" name="Google Shape;628;p7"/>
                <p:cNvSpPr/>
                <p:nvPr/>
              </p:nvSpPr>
              <p:spPr>
                <a:xfrm>
                  <a:off x="5582126" y="3272694"/>
                  <a:ext cx="264607" cy="314896"/>
                </a:xfrm>
                <a:custGeom>
                  <a:avLst/>
                  <a:gdLst/>
                  <a:ahLst/>
                  <a:cxnLst/>
                  <a:rect l="l" t="t" r="r" b="b"/>
                  <a:pathLst>
                    <a:path w="264607" h="314896" extrusionOk="0">
                      <a:moveTo>
                        <a:pt x="243078" y="65246"/>
                      </a:moveTo>
                      <a:cubicBezTo>
                        <a:pt x="239649" y="65246"/>
                        <a:pt x="236506" y="66008"/>
                        <a:pt x="233553" y="67437"/>
                      </a:cubicBezTo>
                      <a:cubicBezTo>
                        <a:pt x="231743" y="53054"/>
                        <a:pt x="219837" y="41720"/>
                        <a:pt x="205264" y="40672"/>
                      </a:cubicBezTo>
                      <a:cubicBezTo>
                        <a:pt x="203930" y="39053"/>
                        <a:pt x="203073" y="35624"/>
                        <a:pt x="203073" y="31433"/>
                      </a:cubicBezTo>
                      <a:lnTo>
                        <a:pt x="203073" y="18479"/>
                      </a:lnTo>
                      <a:cubicBezTo>
                        <a:pt x="203073" y="8287"/>
                        <a:pt x="194786" y="0"/>
                        <a:pt x="184595" y="0"/>
                      </a:cubicBezTo>
                      <a:lnTo>
                        <a:pt x="49244" y="0"/>
                      </a:lnTo>
                      <a:cubicBezTo>
                        <a:pt x="39053" y="0"/>
                        <a:pt x="30766" y="8287"/>
                        <a:pt x="30766" y="18479"/>
                      </a:cubicBezTo>
                      <a:lnTo>
                        <a:pt x="30766" y="31433"/>
                      </a:lnTo>
                      <a:cubicBezTo>
                        <a:pt x="30766" y="35624"/>
                        <a:pt x="29909" y="39053"/>
                        <a:pt x="28575" y="40672"/>
                      </a:cubicBezTo>
                      <a:cubicBezTo>
                        <a:pt x="12668" y="41815"/>
                        <a:pt x="0" y="55150"/>
                        <a:pt x="0" y="71342"/>
                      </a:cubicBezTo>
                      <a:lnTo>
                        <a:pt x="0" y="243554"/>
                      </a:lnTo>
                      <a:cubicBezTo>
                        <a:pt x="0" y="259747"/>
                        <a:pt x="12573" y="273082"/>
                        <a:pt x="28575" y="274225"/>
                      </a:cubicBezTo>
                      <a:cubicBezTo>
                        <a:pt x="29909" y="275844"/>
                        <a:pt x="30766" y="279273"/>
                        <a:pt x="30766" y="283464"/>
                      </a:cubicBezTo>
                      <a:lnTo>
                        <a:pt x="30766" y="296418"/>
                      </a:lnTo>
                      <a:cubicBezTo>
                        <a:pt x="30766" y="306610"/>
                        <a:pt x="39053" y="314896"/>
                        <a:pt x="49244" y="314896"/>
                      </a:cubicBezTo>
                      <a:lnTo>
                        <a:pt x="184595" y="314896"/>
                      </a:lnTo>
                      <a:cubicBezTo>
                        <a:pt x="194786" y="314896"/>
                        <a:pt x="203073" y="306610"/>
                        <a:pt x="203073" y="296418"/>
                      </a:cubicBezTo>
                      <a:lnTo>
                        <a:pt x="203073" y="283464"/>
                      </a:lnTo>
                      <a:cubicBezTo>
                        <a:pt x="203073" y="279273"/>
                        <a:pt x="203930" y="275844"/>
                        <a:pt x="205264" y="274225"/>
                      </a:cubicBezTo>
                      <a:cubicBezTo>
                        <a:pt x="221171" y="273082"/>
                        <a:pt x="233839" y="259747"/>
                        <a:pt x="233839" y="243554"/>
                      </a:cubicBezTo>
                      <a:lnTo>
                        <a:pt x="233839" y="136779"/>
                      </a:lnTo>
                      <a:cubicBezTo>
                        <a:pt x="247650" y="143637"/>
                        <a:pt x="264890" y="132874"/>
                        <a:pt x="264605" y="117348"/>
                      </a:cubicBezTo>
                      <a:lnTo>
                        <a:pt x="264605" y="86773"/>
                      </a:lnTo>
                      <a:cubicBezTo>
                        <a:pt x="264605" y="74867"/>
                        <a:pt x="254984" y="65246"/>
                        <a:pt x="243078" y="65246"/>
                      </a:cubicBezTo>
                      <a:lnTo>
                        <a:pt x="243078" y="65246"/>
                      </a:lnTo>
                      <a:close/>
                      <a:moveTo>
                        <a:pt x="43148" y="18479"/>
                      </a:moveTo>
                      <a:cubicBezTo>
                        <a:pt x="43148" y="15050"/>
                        <a:pt x="45911" y="12287"/>
                        <a:pt x="49340" y="12287"/>
                      </a:cubicBezTo>
                      <a:lnTo>
                        <a:pt x="184595" y="12287"/>
                      </a:lnTo>
                      <a:cubicBezTo>
                        <a:pt x="188024" y="12287"/>
                        <a:pt x="190786" y="15050"/>
                        <a:pt x="190786" y="18479"/>
                      </a:cubicBezTo>
                      <a:cubicBezTo>
                        <a:pt x="190881" y="24194"/>
                        <a:pt x="190214" y="35433"/>
                        <a:pt x="191929" y="40577"/>
                      </a:cubicBezTo>
                      <a:lnTo>
                        <a:pt x="42101" y="40577"/>
                      </a:lnTo>
                      <a:cubicBezTo>
                        <a:pt x="43815" y="35338"/>
                        <a:pt x="43053" y="24098"/>
                        <a:pt x="43244" y="18479"/>
                      </a:cubicBezTo>
                      <a:close/>
                      <a:moveTo>
                        <a:pt x="190786" y="296513"/>
                      </a:moveTo>
                      <a:cubicBezTo>
                        <a:pt x="190786" y="299942"/>
                        <a:pt x="188024" y="302705"/>
                        <a:pt x="184595" y="302705"/>
                      </a:cubicBezTo>
                      <a:lnTo>
                        <a:pt x="49340" y="302705"/>
                      </a:lnTo>
                      <a:cubicBezTo>
                        <a:pt x="45911" y="302705"/>
                        <a:pt x="43148" y="299942"/>
                        <a:pt x="43148" y="296513"/>
                      </a:cubicBezTo>
                      <a:cubicBezTo>
                        <a:pt x="43053" y="290798"/>
                        <a:pt x="43720" y="279559"/>
                        <a:pt x="42005" y="274415"/>
                      </a:cubicBezTo>
                      <a:lnTo>
                        <a:pt x="191834" y="274415"/>
                      </a:lnTo>
                      <a:cubicBezTo>
                        <a:pt x="190119" y="279654"/>
                        <a:pt x="190881" y="290894"/>
                        <a:pt x="190691" y="296513"/>
                      </a:cubicBezTo>
                      <a:close/>
                      <a:moveTo>
                        <a:pt x="221552" y="243459"/>
                      </a:moveTo>
                      <a:cubicBezTo>
                        <a:pt x="221552" y="253651"/>
                        <a:pt x="213265" y="261842"/>
                        <a:pt x="203168" y="261938"/>
                      </a:cubicBezTo>
                      <a:cubicBezTo>
                        <a:pt x="203073" y="261938"/>
                        <a:pt x="31147" y="261938"/>
                        <a:pt x="31052" y="261938"/>
                      </a:cubicBezTo>
                      <a:cubicBezTo>
                        <a:pt x="20860" y="261938"/>
                        <a:pt x="12478" y="253746"/>
                        <a:pt x="12478" y="243459"/>
                      </a:cubicBezTo>
                      <a:lnTo>
                        <a:pt x="12478" y="71247"/>
                      </a:lnTo>
                      <a:cubicBezTo>
                        <a:pt x="12478" y="61055"/>
                        <a:pt x="20669" y="52864"/>
                        <a:pt x="30861" y="52769"/>
                      </a:cubicBezTo>
                      <a:cubicBezTo>
                        <a:pt x="30861" y="52769"/>
                        <a:pt x="30956" y="52769"/>
                        <a:pt x="31052" y="52769"/>
                      </a:cubicBezTo>
                      <a:cubicBezTo>
                        <a:pt x="31052" y="52769"/>
                        <a:pt x="203073" y="52769"/>
                        <a:pt x="203168" y="52769"/>
                      </a:cubicBezTo>
                      <a:cubicBezTo>
                        <a:pt x="213265" y="52769"/>
                        <a:pt x="221552" y="61055"/>
                        <a:pt x="221552" y="71247"/>
                      </a:cubicBezTo>
                      <a:lnTo>
                        <a:pt x="221552" y="243459"/>
                      </a:lnTo>
                      <a:close/>
                      <a:moveTo>
                        <a:pt x="252317" y="117348"/>
                      </a:moveTo>
                      <a:cubicBezTo>
                        <a:pt x="251841" y="129540"/>
                        <a:pt x="234315" y="129540"/>
                        <a:pt x="233839" y="117348"/>
                      </a:cubicBezTo>
                      <a:lnTo>
                        <a:pt x="233839" y="86582"/>
                      </a:lnTo>
                      <a:cubicBezTo>
                        <a:pt x="234315" y="74390"/>
                        <a:pt x="251841" y="74390"/>
                        <a:pt x="252317" y="86582"/>
                      </a:cubicBezTo>
                      <a:lnTo>
                        <a:pt x="252317" y="1173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7"/>
                <p:cNvSpPr/>
                <p:nvPr/>
              </p:nvSpPr>
              <p:spPr>
                <a:xfrm>
                  <a:off x="5631430" y="3362362"/>
                  <a:ext cx="61533" cy="56904"/>
                </a:xfrm>
                <a:custGeom>
                  <a:avLst/>
                  <a:gdLst/>
                  <a:ahLst/>
                  <a:cxnLst/>
                  <a:rect l="l" t="t" r="r" b="b"/>
                  <a:pathLst>
                    <a:path w="61533" h="56904" extrusionOk="0">
                      <a:moveTo>
                        <a:pt x="29182" y="56827"/>
                      </a:moveTo>
                      <a:cubicBezTo>
                        <a:pt x="37850" y="58065"/>
                        <a:pt x="51947" y="44253"/>
                        <a:pt x="57376" y="35014"/>
                      </a:cubicBezTo>
                      <a:cubicBezTo>
                        <a:pt x="60805" y="29109"/>
                        <a:pt x="62138" y="23013"/>
                        <a:pt x="61281" y="17393"/>
                      </a:cubicBezTo>
                      <a:cubicBezTo>
                        <a:pt x="59281" y="3296"/>
                        <a:pt x="42803" y="-4514"/>
                        <a:pt x="30801" y="2820"/>
                      </a:cubicBezTo>
                      <a:cubicBezTo>
                        <a:pt x="18800" y="-4514"/>
                        <a:pt x="2321" y="3201"/>
                        <a:pt x="321" y="17393"/>
                      </a:cubicBezTo>
                      <a:cubicBezTo>
                        <a:pt x="-2727" y="33395"/>
                        <a:pt x="16609" y="53017"/>
                        <a:pt x="29182" y="56827"/>
                      </a:cubicBezTo>
                      <a:close/>
                      <a:moveTo>
                        <a:pt x="15561" y="14059"/>
                      </a:moveTo>
                      <a:cubicBezTo>
                        <a:pt x="18800" y="11678"/>
                        <a:pt x="23276" y="11678"/>
                        <a:pt x="26420" y="14917"/>
                      </a:cubicBezTo>
                      <a:cubicBezTo>
                        <a:pt x="28801" y="17298"/>
                        <a:pt x="32706" y="17298"/>
                        <a:pt x="35087" y="14917"/>
                      </a:cubicBezTo>
                      <a:cubicBezTo>
                        <a:pt x="38707" y="11297"/>
                        <a:pt x="43279" y="11964"/>
                        <a:pt x="45946" y="14059"/>
                      </a:cubicBezTo>
                      <a:cubicBezTo>
                        <a:pt x="56519" y="22537"/>
                        <a:pt x="38612" y="40634"/>
                        <a:pt x="30706" y="44349"/>
                      </a:cubicBezTo>
                      <a:cubicBezTo>
                        <a:pt x="22800" y="40634"/>
                        <a:pt x="4893" y="22632"/>
                        <a:pt x="15466" y="140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7"/>
                <p:cNvSpPr/>
                <p:nvPr/>
              </p:nvSpPr>
              <p:spPr>
                <a:xfrm>
                  <a:off x="5710235" y="3436183"/>
                  <a:ext cx="56628" cy="61586"/>
                </a:xfrm>
                <a:custGeom>
                  <a:avLst/>
                  <a:gdLst/>
                  <a:ahLst/>
                  <a:cxnLst/>
                  <a:rect l="l" t="t" r="r" b="b"/>
                  <a:pathLst>
                    <a:path w="56628" h="61586" extrusionOk="0">
                      <a:moveTo>
                        <a:pt x="50199" y="19486"/>
                      </a:moveTo>
                      <a:lnTo>
                        <a:pt x="20386" y="2246"/>
                      </a:lnTo>
                      <a:cubicBezTo>
                        <a:pt x="11908" y="-3660"/>
                        <a:pt x="-188" y="2817"/>
                        <a:pt x="2" y="13104"/>
                      </a:cubicBezTo>
                      <a:lnTo>
                        <a:pt x="2" y="48442"/>
                      </a:lnTo>
                      <a:cubicBezTo>
                        <a:pt x="2" y="50728"/>
                        <a:pt x="574" y="53014"/>
                        <a:pt x="1812" y="55014"/>
                      </a:cubicBezTo>
                      <a:cubicBezTo>
                        <a:pt x="4098" y="59015"/>
                        <a:pt x="8575" y="61587"/>
                        <a:pt x="13147" y="61587"/>
                      </a:cubicBezTo>
                      <a:cubicBezTo>
                        <a:pt x="15433" y="61587"/>
                        <a:pt x="17624" y="61015"/>
                        <a:pt x="19624" y="59872"/>
                      </a:cubicBezTo>
                      <a:lnTo>
                        <a:pt x="50199" y="42156"/>
                      </a:lnTo>
                      <a:cubicBezTo>
                        <a:pt x="58772" y="37393"/>
                        <a:pt x="58772" y="24249"/>
                        <a:pt x="50199" y="19486"/>
                      </a:cubicBezTo>
                      <a:close/>
                      <a:moveTo>
                        <a:pt x="44293" y="31202"/>
                      </a:moveTo>
                      <a:cubicBezTo>
                        <a:pt x="44293" y="31202"/>
                        <a:pt x="44103" y="31488"/>
                        <a:pt x="44008" y="31488"/>
                      </a:cubicBezTo>
                      <a:lnTo>
                        <a:pt x="13433" y="49204"/>
                      </a:lnTo>
                      <a:cubicBezTo>
                        <a:pt x="12956" y="49490"/>
                        <a:pt x="12290" y="49109"/>
                        <a:pt x="12290" y="48538"/>
                      </a:cubicBezTo>
                      <a:lnTo>
                        <a:pt x="12290" y="13200"/>
                      </a:lnTo>
                      <a:cubicBezTo>
                        <a:pt x="12290" y="13200"/>
                        <a:pt x="12670" y="12438"/>
                        <a:pt x="13051" y="12438"/>
                      </a:cubicBezTo>
                      <a:cubicBezTo>
                        <a:pt x="13433" y="12438"/>
                        <a:pt x="13718" y="12723"/>
                        <a:pt x="14004" y="12914"/>
                      </a:cubicBezTo>
                      <a:lnTo>
                        <a:pt x="44008" y="30249"/>
                      </a:lnTo>
                      <a:cubicBezTo>
                        <a:pt x="44008" y="30249"/>
                        <a:pt x="44484" y="30916"/>
                        <a:pt x="44293" y="31297"/>
                      </a:cubicBezTo>
                      <a:lnTo>
                        <a:pt x="44293" y="312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7"/>
                <p:cNvSpPr/>
                <p:nvPr/>
              </p:nvSpPr>
              <p:spPr>
                <a:xfrm>
                  <a:off x="5631453" y="3436333"/>
                  <a:ext cx="61519" cy="12287"/>
                </a:xfrm>
                <a:custGeom>
                  <a:avLst/>
                  <a:gdLst/>
                  <a:ahLst/>
                  <a:cxnLst/>
                  <a:rect l="l" t="t" r="r" b="b"/>
                  <a:pathLst>
                    <a:path w="61519" h="12287" extrusionOk="0">
                      <a:moveTo>
                        <a:pt x="61448" y="5239"/>
                      </a:moveTo>
                      <a:cubicBezTo>
                        <a:pt x="60972" y="2191"/>
                        <a:pt x="58210" y="0"/>
                        <a:pt x="55162" y="0"/>
                      </a:cubicBezTo>
                      <a:lnTo>
                        <a:pt x="6108" y="0"/>
                      </a:lnTo>
                      <a:cubicBezTo>
                        <a:pt x="-1988" y="286"/>
                        <a:pt x="-2083" y="12001"/>
                        <a:pt x="6108" y="12287"/>
                      </a:cubicBezTo>
                      <a:lnTo>
                        <a:pt x="55352" y="12287"/>
                      </a:lnTo>
                      <a:cubicBezTo>
                        <a:pt x="59067" y="12287"/>
                        <a:pt x="62020" y="9049"/>
                        <a:pt x="61448"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7"/>
                <p:cNvSpPr/>
                <p:nvPr/>
              </p:nvSpPr>
              <p:spPr>
                <a:xfrm>
                  <a:off x="5631453" y="3460908"/>
                  <a:ext cx="61519" cy="12287"/>
                </a:xfrm>
                <a:custGeom>
                  <a:avLst/>
                  <a:gdLst/>
                  <a:ahLst/>
                  <a:cxnLst/>
                  <a:rect l="l" t="t" r="r" b="b"/>
                  <a:pathLst>
                    <a:path w="61519" h="12287" extrusionOk="0">
                      <a:moveTo>
                        <a:pt x="61448" y="5239"/>
                      </a:moveTo>
                      <a:cubicBezTo>
                        <a:pt x="60972" y="2191"/>
                        <a:pt x="58210" y="0"/>
                        <a:pt x="55162" y="0"/>
                      </a:cubicBezTo>
                      <a:lnTo>
                        <a:pt x="6108" y="0"/>
                      </a:lnTo>
                      <a:cubicBezTo>
                        <a:pt x="-1988" y="286"/>
                        <a:pt x="-2083" y="12001"/>
                        <a:pt x="6108" y="12287"/>
                      </a:cubicBezTo>
                      <a:lnTo>
                        <a:pt x="55352" y="12287"/>
                      </a:lnTo>
                      <a:cubicBezTo>
                        <a:pt x="59067" y="12287"/>
                        <a:pt x="62020" y="9049"/>
                        <a:pt x="61448"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7"/>
                <p:cNvSpPr/>
                <p:nvPr/>
              </p:nvSpPr>
              <p:spPr>
                <a:xfrm>
                  <a:off x="5631453" y="3485578"/>
                  <a:ext cx="61519" cy="12287"/>
                </a:xfrm>
                <a:custGeom>
                  <a:avLst/>
                  <a:gdLst/>
                  <a:ahLst/>
                  <a:cxnLst/>
                  <a:rect l="l" t="t" r="r" b="b"/>
                  <a:pathLst>
                    <a:path w="61519" h="12287" extrusionOk="0">
                      <a:moveTo>
                        <a:pt x="61448" y="5239"/>
                      </a:moveTo>
                      <a:cubicBezTo>
                        <a:pt x="60972" y="2191"/>
                        <a:pt x="58210" y="0"/>
                        <a:pt x="55162" y="0"/>
                      </a:cubicBezTo>
                      <a:lnTo>
                        <a:pt x="6108" y="0"/>
                      </a:lnTo>
                      <a:cubicBezTo>
                        <a:pt x="-1988" y="286"/>
                        <a:pt x="-2083" y="12001"/>
                        <a:pt x="6108" y="12287"/>
                      </a:cubicBezTo>
                      <a:lnTo>
                        <a:pt x="55352" y="12287"/>
                      </a:lnTo>
                      <a:cubicBezTo>
                        <a:pt x="59067" y="12287"/>
                        <a:pt x="62020" y="9049"/>
                        <a:pt x="61448"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7"/>
                <p:cNvSpPr/>
                <p:nvPr/>
              </p:nvSpPr>
              <p:spPr>
                <a:xfrm>
                  <a:off x="5705284" y="3362443"/>
                  <a:ext cx="12287" cy="56947"/>
                </a:xfrm>
                <a:custGeom>
                  <a:avLst/>
                  <a:gdLst/>
                  <a:ahLst/>
                  <a:cxnLst/>
                  <a:rect l="l" t="t" r="r" b="b"/>
                  <a:pathLst>
                    <a:path w="12287" h="56947" extrusionOk="0">
                      <a:moveTo>
                        <a:pt x="12287" y="50839"/>
                      </a:moveTo>
                      <a:lnTo>
                        <a:pt x="12287" y="6358"/>
                      </a:lnTo>
                      <a:cubicBezTo>
                        <a:pt x="12287" y="3310"/>
                        <a:pt x="10096" y="547"/>
                        <a:pt x="7048" y="71"/>
                      </a:cubicBezTo>
                      <a:cubicBezTo>
                        <a:pt x="3238" y="-500"/>
                        <a:pt x="0" y="2452"/>
                        <a:pt x="0" y="6167"/>
                      </a:cubicBezTo>
                      <a:lnTo>
                        <a:pt x="0" y="50839"/>
                      </a:lnTo>
                      <a:cubicBezTo>
                        <a:pt x="286" y="58936"/>
                        <a:pt x="12001" y="59031"/>
                        <a:pt x="12287" y="50839"/>
                      </a:cubicBezTo>
                      <a:lnTo>
                        <a:pt x="12287" y="508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7"/>
                <p:cNvSpPr/>
                <p:nvPr/>
              </p:nvSpPr>
              <p:spPr>
                <a:xfrm>
                  <a:off x="5729954" y="3362443"/>
                  <a:ext cx="12287" cy="57030"/>
                </a:xfrm>
                <a:custGeom>
                  <a:avLst/>
                  <a:gdLst/>
                  <a:ahLst/>
                  <a:cxnLst/>
                  <a:rect l="l" t="t" r="r" b="b"/>
                  <a:pathLst>
                    <a:path w="12287" h="57030" extrusionOk="0">
                      <a:moveTo>
                        <a:pt x="6096" y="57031"/>
                      </a:moveTo>
                      <a:cubicBezTo>
                        <a:pt x="9525" y="57031"/>
                        <a:pt x="12287" y="54268"/>
                        <a:pt x="12287" y="50839"/>
                      </a:cubicBezTo>
                      <a:lnTo>
                        <a:pt x="12287" y="6358"/>
                      </a:lnTo>
                      <a:cubicBezTo>
                        <a:pt x="12287" y="3310"/>
                        <a:pt x="10096" y="547"/>
                        <a:pt x="7048" y="71"/>
                      </a:cubicBezTo>
                      <a:cubicBezTo>
                        <a:pt x="3238" y="-500"/>
                        <a:pt x="0" y="2452"/>
                        <a:pt x="0" y="6167"/>
                      </a:cubicBezTo>
                      <a:lnTo>
                        <a:pt x="0" y="50839"/>
                      </a:lnTo>
                      <a:cubicBezTo>
                        <a:pt x="0" y="54268"/>
                        <a:pt x="2762" y="57031"/>
                        <a:pt x="6191" y="57031"/>
                      </a:cubicBezTo>
                      <a:lnTo>
                        <a:pt x="6191" y="570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7"/>
                <p:cNvSpPr/>
                <p:nvPr/>
              </p:nvSpPr>
              <p:spPr>
                <a:xfrm>
                  <a:off x="5754433" y="3362443"/>
                  <a:ext cx="12287" cy="57006"/>
                </a:xfrm>
                <a:custGeom>
                  <a:avLst/>
                  <a:gdLst/>
                  <a:ahLst/>
                  <a:cxnLst/>
                  <a:rect l="l" t="t" r="r" b="b"/>
                  <a:pathLst>
                    <a:path w="12287" h="57006" extrusionOk="0">
                      <a:moveTo>
                        <a:pt x="0" y="6358"/>
                      </a:moveTo>
                      <a:lnTo>
                        <a:pt x="0" y="50649"/>
                      </a:lnTo>
                      <a:cubicBezTo>
                        <a:pt x="0" y="53697"/>
                        <a:pt x="2191" y="56459"/>
                        <a:pt x="5239" y="56935"/>
                      </a:cubicBezTo>
                      <a:cubicBezTo>
                        <a:pt x="9049" y="57507"/>
                        <a:pt x="12287" y="54554"/>
                        <a:pt x="12287" y="50839"/>
                      </a:cubicBezTo>
                      <a:lnTo>
                        <a:pt x="12287" y="6167"/>
                      </a:lnTo>
                      <a:cubicBezTo>
                        <a:pt x="12287" y="2452"/>
                        <a:pt x="9049" y="-500"/>
                        <a:pt x="5239" y="71"/>
                      </a:cubicBezTo>
                      <a:cubicBezTo>
                        <a:pt x="2191" y="547"/>
                        <a:pt x="0" y="3310"/>
                        <a:pt x="0" y="63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637" name="Google Shape;637;p7"/>
          <p:cNvSpPr/>
          <p:nvPr/>
        </p:nvSpPr>
        <p:spPr>
          <a:xfrm rot="2993399">
            <a:off x="7595167" y="-196675"/>
            <a:ext cx="2272194" cy="1012533"/>
          </a:xfrm>
          <a:custGeom>
            <a:avLst/>
            <a:gdLst/>
            <a:ahLst/>
            <a:cxnLst/>
            <a:rect l="l" t="t" r="r" b="b"/>
            <a:pathLst>
              <a:path w="1796169" h="800407" extrusionOk="0">
                <a:moveTo>
                  <a:pt x="8605" y="800236"/>
                </a:moveTo>
                <a:cubicBezTo>
                  <a:pt x="6373" y="800236"/>
                  <a:pt x="4227" y="799378"/>
                  <a:pt x="2511" y="797747"/>
                </a:cubicBezTo>
                <a:cubicBezTo>
                  <a:pt x="-837" y="794400"/>
                  <a:pt x="-837" y="788992"/>
                  <a:pt x="2511" y="785644"/>
                </a:cubicBezTo>
                <a:cubicBezTo>
                  <a:pt x="105509" y="682646"/>
                  <a:pt x="233657" y="598273"/>
                  <a:pt x="363350" y="548147"/>
                </a:cubicBezTo>
                <a:cubicBezTo>
                  <a:pt x="503599" y="493901"/>
                  <a:pt x="641275" y="480081"/>
                  <a:pt x="761354" y="508234"/>
                </a:cubicBezTo>
                <a:cubicBezTo>
                  <a:pt x="810450" y="519736"/>
                  <a:pt x="850019" y="535100"/>
                  <a:pt x="881262" y="552696"/>
                </a:cubicBezTo>
                <a:cubicBezTo>
                  <a:pt x="900831" y="508835"/>
                  <a:pt x="938083" y="465318"/>
                  <a:pt x="1000998" y="432273"/>
                </a:cubicBezTo>
                <a:cubicBezTo>
                  <a:pt x="1063312" y="399571"/>
                  <a:pt x="1133952" y="371418"/>
                  <a:pt x="1208712" y="341634"/>
                </a:cubicBezTo>
                <a:cubicBezTo>
                  <a:pt x="1390848" y="269020"/>
                  <a:pt x="1597360" y="186707"/>
                  <a:pt x="1781556" y="2511"/>
                </a:cubicBezTo>
                <a:cubicBezTo>
                  <a:pt x="1784904" y="-837"/>
                  <a:pt x="1790311" y="-837"/>
                  <a:pt x="1793659" y="2511"/>
                </a:cubicBezTo>
                <a:cubicBezTo>
                  <a:pt x="1797006" y="5858"/>
                  <a:pt x="1797006" y="11265"/>
                  <a:pt x="1793659" y="14613"/>
                </a:cubicBezTo>
                <a:cubicBezTo>
                  <a:pt x="1606974" y="201298"/>
                  <a:pt x="1398744" y="284298"/>
                  <a:pt x="1215063" y="357513"/>
                </a:cubicBezTo>
                <a:cubicBezTo>
                  <a:pt x="1140733" y="387125"/>
                  <a:pt x="1070522" y="415107"/>
                  <a:pt x="1008980" y="447465"/>
                </a:cubicBezTo>
                <a:cubicBezTo>
                  <a:pt x="949069" y="478880"/>
                  <a:pt x="914135" y="520251"/>
                  <a:pt x="896111" y="561622"/>
                </a:cubicBezTo>
                <a:cubicBezTo>
                  <a:pt x="956880" y="600418"/>
                  <a:pt x="981256" y="647884"/>
                  <a:pt x="981685" y="687967"/>
                </a:cubicBezTo>
                <a:cubicBezTo>
                  <a:pt x="982029" y="718524"/>
                  <a:pt x="967523" y="743587"/>
                  <a:pt x="946408" y="748994"/>
                </a:cubicBezTo>
                <a:cubicBezTo>
                  <a:pt x="917225" y="756462"/>
                  <a:pt x="888729" y="736119"/>
                  <a:pt x="873794" y="697237"/>
                </a:cubicBezTo>
                <a:cubicBezTo>
                  <a:pt x="861177" y="664363"/>
                  <a:pt x="857915" y="617070"/>
                  <a:pt x="874910" y="568746"/>
                </a:cubicBezTo>
                <a:cubicBezTo>
                  <a:pt x="844783" y="551580"/>
                  <a:pt x="806072" y="536473"/>
                  <a:pt x="757406" y="525058"/>
                </a:cubicBezTo>
                <a:cubicBezTo>
                  <a:pt x="529693" y="471670"/>
                  <a:pt x="231168" y="581364"/>
                  <a:pt x="14613" y="797918"/>
                </a:cubicBezTo>
                <a:cubicBezTo>
                  <a:pt x="12896" y="799635"/>
                  <a:pt x="10750" y="800408"/>
                  <a:pt x="8519" y="800408"/>
                </a:cubicBezTo>
                <a:close/>
                <a:moveTo>
                  <a:pt x="890016" y="577759"/>
                </a:moveTo>
                <a:cubicBezTo>
                  <a:pt x="875768" y="620589"/>
                  <a:pt x="878772" y="661960"/>
                  <a:pt x="889931" y="690971"/>
                </a:cubicBezTo>
                <a:cubicBezTo>
                  <a:pt x="899201" y="715090"/>
                  <a:pt x="917826" y="738609"/>
                  <a:pt x="942288" y="732343"/>
                </a:cubicBezTo>
                <a:cubicBezTo>
                  <a:pt x="953618" y="729424"/>
                  <a:pt x="964948" y="713288"/>
                  <a:pt x="964691" y="688053"/>
                </a:cubicBezTo>
                <a:cubicBezTo>
                  <a:pt x="964347" y="653463"/>
                  <a:pt x="942889" y="612435"/>
                  <a:pt x="890016" y="57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43"/>
        <p:cNvGrpSpPr/>
        <p:nvPr/>
      </p:nvGrpSpPr>
      <p:grpSpPr>
        <a:xfrm>
          <a:off x="0" y="0"/>
          <a:ext cx="0" cy="0"/>
          <a:chOff x="0" y="0"/>
          <a:chExt cx="0" cy="0"/>
        </a:xfrm>
      </p:grpSpPr>
      <p:grpSp>
        <p:nvGrpSpPr>
          <p:cNvPr id="1544" name="Google Shape;1544;p18"/>
          <p:cNvGrpSpPr/>
          <p:nvPr/>
        </p:nvGrpSpPr>
        <p:grpSpPr>
          <a:xfrm>
            <a:off x="-70488" y="-84850"/>
            <a:ext cx="9353597" cy="5313300"/>
            <a:chOff x="-92988" y="-84850"/>
            <a:chExt cx="9353597" cy="5313300"/>
          </a:xfrm>
        </p:grpSpPr>
        <p:grpSp>
          <p:nvGrpSpPr>
            <p:cNvPr id="1545" name="Google Shape;1545;p18"/>
            <p:cNvGrpSpPr/>
            <p:nvPr/>
          </p:nvGrpSpPr>
          <p:grpSpPr>
            <a:xfrm>
              <a:off x="-92988" y="-52925"/>
              <a:ext cx="9353597" cy="5238750"/>
              <a:chOff x="-721775" y="-52925"/>
              <a:chExt cx="10611000" cy="5238750"/>
            </a:xfrm>
          </p:grpSpPr>
          <p:cxnSp>
            <p:nvCxnSpPr>
              <p:cNvPr id="1546" name="Google Shape;1546;p18"/>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47" name="Google Shape;1547;p18"/>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48" name="Google Shape;1548;p18"/>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49" name="Google Shape;1549;p18"/>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50" name="Google Shape;1550;p18"/>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51" name="Google Shape;1551;p18"/>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52" name="Google Shape;1552;p18"/>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53" name="Google Shape;1553;p18"/>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54" name="Google Shape;1554;p18"/>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55" name="Google Shape;1555;p18"/>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56" name="Google Shape;1556;p18"/>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57" name="Google Shape;1557;p18"/>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58" name="Google Shape;1558;p18"/>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59" name="Google Shape;1559;p18"/>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60" name="Google Shape;1560;p18"/>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61" name="Google Shape;1561;p18"/>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62" name="Google Shape;1562;p18"/>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63" name="Google Shape;1563;p18"/>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64" name="Google Shape;1564;p18"/>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65" name="Google Shape;1565;p18"/>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66" name="Google Shape;1566;p18"/>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67" name="Google Shape;1567;p18"/>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68" name="Google Shape;1568;p18"/>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69" name="Google Shape;1569;p18"/>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70" name="Google Shape;1570;p18"/>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571" name="Google Shape;1571;p18"/>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1572" name="Google Shape;1572;p18"/>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73" name="Google Shape;1573;p18"/>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74" name="Google Shape;1574;p18"/>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75" name="Google Shape;1575;p18"/>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76" name="Google Shape;1576;p18"/>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77" name="Google Shape;1577;p18"/>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78" name="Google Shape;1578;p18"/>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79" name="Google Shape;1579;p18"/>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0" name="Google Shape;1580;p18"/>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1" name="Google Shape;1581;p18"/>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2" name="Google Shape;1582;p18"/>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3" name="Google Shape;1583;p18"/>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4" name="Google Shape;1584;p18"/>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5" name="Google Shape;1585;p18"/>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6" name="Google Shape;1586;p18"/>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7" name="Google Shape;1587;p18"/>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8" name="Google Shape;1588;p18"/>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9" name="Google Shape;1589;p18"/>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0" name="Google Shape;1590;p18"/>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1" name="Google Shape;1591;p18"/>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2" name="Google Shape;1592;p18"/>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3" name="Google Shape;1593;p18"/>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4" name="Google Shape;1594;p18"/>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5" name="Google Shape;1595;p18"/>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6" name="Google Shape;1596;p18"/>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7" name="Google Shape;1597;p18"/>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8" name="Google Shape;1598;p18"/>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9" name="Google Shape;1599;p18"/>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0" name="Google Shape;1600;p18"/>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1" name="Google Shape;1601;p18"/>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2" name="Google Shape;1602;p18"/>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3" name="Google Shape;1603;p18"/>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4" name="Google Shape;1604;p18"/>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5" name="Google Shape;1605;p18"/>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6" name="Google Shape;1606;p18"/>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7" name="Google Shape;1607;p18"/>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8" name="Google Shape;1608;p18"/>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9" name="Google Shape;1609;p18"/>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0" name="Google Shape;1610;p18"/>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1" name="Google Shape;1611;p18"/>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2" name="Google Shape;1612;p18"/>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3" name="Google Shape;1613;p18"/>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4" name="Google Shape;1614;p18"/>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5" name="Google Shape;1615;p18"/>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6" name="Google Shape;1616;p18"/>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7" name="Google Shape;1617;p18"/>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8" name="Google Shape;1618;p18"/>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9" name="Google Shape;1619;p18"/>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20" name="Google Shape;1620;p18"/>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1621" name="Google Shape;162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2" name="Google Shape;1622;p18"/>
          <p:cNvSpPr txBox="1">
            <a:spLocks noGrp="1"/>
          </p:cNvSpPr>
          <p:nvPr>
            <p:ph type="subTitle" idx="1"/>
          </p:nvPr>
        </p:nvSpPr>
        <p:spPr>
          <a:xfrm>
            <a:off x="5111250" y="2599825"/>
            <a:ext cx="2640000" cy="111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3" name="Google Shape;1623;p18"/>
          <p:cNvSpPr txBox="1">
            <a:spLocks noGrp="1"/>
          </p:cNvSpPr>
          <p:nvPr>
            <p:ph type="subTitle" idx="2"/>
          </p:nvPr>
        </p:nvSpPr>
        <p:spPr>
          <a:xfrm>
            <a:off x="1392725" y="2599825"/>
            <a:ext cx="2640000" cy="111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4" name="Google Shape;1624;p18"/>
          <p:cNvSpPr txBox="1">
            <a:spLocks noGrp="1"/>
          </p:cNvSpPr>
          <p:nvPr>
            <p:ph type="subTitle" idx="3"/>
          </p:nvPr>
        </p:nvSpPr>
        <p:spPr>
          <a:xfrm>
            <a:off x="1392736" y="2040925"/>
            <a:ext cx="26400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25" name="Google Shape;1625;p18"/>
          <p:cNvSpPr txBox="1">
            <a:spLocks noGrp="1"/>
          </p:cNvSpPr>
          <p:nvPr>
            <p:ph type="subTitle" idx="4"/>
          </p:nvPr>
        </p:nvSpPr>
        <p:spPr>
          <a:xfrm>
            <a:off x="5111264" y="2040925"/>
            <a:ext cx="26400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26" name="Google Shape;1626;p18"/>
          <p:cNvSpPr/>
          <p:nvPr/>
        </p:nvSpPr>
        <p:spPr>
          <a:xfrm>
            <a:off x="-371054" y="-131541"/>
            <a:ext cx="1702080" cy="936548"/>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18"/>
          <p:cNvSpPr/>
          <p:nvPr/>
        </p:nvSpPr>
        <p:spPr>
          <a:xfrm rot="-4040824">
            <a:off x="275378" y="3961244"/>
            <a:ext cx="637085" cy="1640533"/>
          </a:xfrm>
          <a:custGeom>
            <a:avLst/>
            <a:gdLst/>
            <a:ahLst/>
            <a:cxnLst/>
            <a:rect l="l" t="t" r="r" b="b"/>
            <a:pathLst>
              <a:path w="637330" h="1641164" extrusionOk="0">
                <a:moveTo>
                  <a:pt x="47339" y="57731"/>
                </a:moveTo>
                <a:cubicBezTo>
                  <a:pt x="167926" y="-24660"/>
                  <a:pt x="339566" y="-16564"/>
                  <a:pt x="459200" y="67352"/>
                </a:cubicBezTo>
                <a:cubicBezTo>
                  <a:pt x="578739" y="151267"/>
                  <a:pt x="644271" y="301953"/>
                  <a:pt x="636746" y="447876"/>
                </a:cubicBezTo>
                <a:cubicBezTo>
                  <a:pt x="629222" y="593798"/>
                  <a:pt x="553212" y="732197"/>
                  <a:pt x="442436" y="827447"/>
                </a:cubicBezTo>
                <a:cubicBezTo>
                  <a:pt x="405194" y="859546"/>
                  <a:pt x="363665" y="887454"/>
                  <a:pt x="332899" y="925840"/>
                </a:cubicBezTo>
                <a:cubicBezTo>
                  <a:pt x="302133" y="964226"/>
                  <a:pt x="283274" y="1016899"/>
                  <a:pt x="300419" y="1063095"/>
                </a:cubicBezTo>
                <a:cubicBezTo>
                  <a:pt x="330041" y="1143296"/>
                  <a:pt x="438245" y="1153583"/>
                  <a:pt x="507301" y="1204065"/>
                </a:cubicBezTo>
                <a:cubicBezTo>
                  <a:pt x="591503" y="1265787"/>
                  <a:pt x="609029" y="1394661"/>
                  <a:pt x="559023" y="1486291"/>
                </a:cubicBezTo>
                <a:cubicBezTo>
                  <a:pt x="509016" y="1578017"/>
                  <a:pt x="404908" y="1631928"/>
                  <a:pt x="300800" y="1639929"/>
                </a:cubicBezTo>
                <a:cubicBezTo>
                  <a:pt x="196691" y="1648025"/>
                  <a:pt x="92964" y="1615450"/>
                  <a:pt x="0" y="156792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18"/>
          <p:cNvSpPr/>
          <p:nvPr/>
        </p:nvSpPr>
        <p:spPr>
          <a:xfrm rot="10195540">
            <a:off x="7008413" y="4150646"/>
            <a:ext cx="2486302" cy="1644792"/>
          </a:xfrm>
          <a:custGeom>
            <a:avLst/>
            <a:gdLst/>
            <a:ahLst/>
            <a:cxnLst/>
            <a:rect l="l" t="t" r="r" b="b"/>
            <a:pathLst>
              <a:path w="2485246" h="1644093" extrusionOk="0">
                <a:moveTo>
                  <a:pt x="45639" y="1644093"/>
                </a:moveTo>
                <a:cubicBezTo>
                  <a:pt x="41519" y="1644093"/>
                  <a:pt x="37571" y="1641604"/>
                  <a:pt x="35940" y="1637570"/>
                </a:cubicBezTo>
                <a:cubicBezTo>
                  <a:pt x="-27748" y="1481269"/>
                  <a:pt x="-5517" y="1286087"/>
                  <a:pt x="92504" y="1140344"/>
                </a:cubicBezTo>
                <a:cubicBezTo>
                  <a:pt x="191812" y="992626"/>
                  <a:pt x="356610" y="911257"/>
                  <a:pt x="556341" y="911257"/>
                </a:cubicBezTo>
                <a:cubicBezTo>
                  <a:pt x="672558" y="911257"/>
                  <a:pt x="763025" y="931771"/>
                  <a:pt x="831262" y="963787"/>
                </a:cubicBezTo>
                <a:cubicBezTo>
                  <a:pt x="848772" y="937350"/>
                  <a:pt x="872547" y="913489"/>
                  <a:pt x="903276" y="894091"/>
                </a:cubicBezTo>
                <a:cubicBezTo>
                  <a:pt x="1001124" y="832291"/>
                  <a:pt x="1092536" y="858213"/>
                  <a:pt x="1189183" y="885765"/>
                </a:cubicBezTo>
                <a:cubicBezTo>
                  <a:pt x="1296473" y="916321"/>
                  <a:pt x="1407454" y="947822"/>
                  <a:pt x="1550022" y="875036"/>
                </a:cubicBezTo>
                <a:cubicBezTo>
                  <a:pt x="1731042" y="782595"/>
                  <a:pt x="1735677" y="594793"/>
                  <a:pt x="1740140" y="413172"/>
                </a:cubicBezTo>
                <a:cubicBezTo>
                  <a:pt x="1743659" y="271978"/>
                  <a:pt x="1746921" y="138681"/>
                  <a:pt x="1833525" y="59801"/>
                </a:cubicBezTo>
                <a:cubicBezTo>
                  <a:pt x="2001757" y="-93324"/>
                  <a:pt x="2459415" y="94992"/>
                  <a:pt x="2478813" y="103060"/>
                </a:cubicBezTo>
                <a:cubicBezTo>
                  <a:pt x="2484135" y="105292"/>
                  <a:pt x="2486624" y="111386"/>
                  <a:pt x="2484478" y="116708"/>
                </a:cubicBezTo>
                <a:cubicBezTo>
                  <a:pt x="2482246" y="122029"/>
                  <a:pt x="2476152" y="124518"/>
                  <a:pt x="2470830" y="122373"/>
                </a:cubicBezTo>
                <a:cubicBezTo>
                  <a:pt x="2466195" y="120398"/>
                  <a:pt x="2006049" y="-68948"/>
                  <a:pt x="1847688" y="75251"/>
                </a:cubicBezTo>
                <a:cubicBezTo>
                  <a:pt x="1767692" y="148036"/>
                  <a:pt x="1764516" y="277042"/>
                  <a:pt x="1761169" y="413687"/>
                </a:cubicBezTo>
                <a:cubicBezTo>
                  <a:pt x="1756791" y="592648"/>
                  <a:pt x="1751728" y="795555"/>
                  <a:pt x="1559635" y="893662"/>
                </a:cubicBezTo>
                <a:cubicBezTo>
                  <a:pt x="1409771" y="970224"/>
                  <a:pt x="1289606" y="935977"/>
                  <a:pt x="1183604" y="905850"/>
                </a:cubicBezTo>
                <a:cubicBezTo>
                  <a:pt x="1087557" y="878555"/>
                  <a:pt x="1004558" y="854951"/>
                  <a:pt x="914605" y="911772"/>
                </a:cubicBezTo>
                <a:cubicBezTo>
                  <a:pt x="886709" y="929368"/>
                  <a:pt x="865595" y="950311"/>
                  <a:pt x="850145" y="973056"/>
                </a:cubicBezTo>
                <a:cubicBezTo>
                  <a:pt x="945934" y="1023955"/>
                  <a:pt x="993056" y="1098457"/>
                  <a:pt x="1003699" y="1166436"/>
                </a:cubicBezTo>
                <a:cubicBezTo>
                  <a:pt x="1013656" y="1230382"/>
                  <a:pt x="989279" y="1284971"/>
                  <a:pt x="944389" y="1299391"/>
                </a:cubicBezTo>
                <a:cubicBezTo>
                  <a:pt x="898125" y="1314154"/>
                  <a:pt x="848257" y="1281023"/>
                  <a:pt x="817443" y="1214932"/>
                </a:cubicBezTo>
                <a:cubicBezTo>
                  <a:pt x="784741" y="1144721"/>
                  <a:pt x="781136" y="1055284"/>
                  <a:pt x="820790" y="981725"/>
                </a:cubicBezTo>
                <a:cubicBezTo>
                  <a:pt x="755472" y="951512"/>
                  <a:pt x="668610" y="932114"/>
                  <a:pt x="556599" y="932114"/>
                </a:cubicBezTo>
                <a:cubicBezTo>
                  <a:pt x="363991" y="932114"/>
                  <a:pt x="205459" y="1010222"/>
                  <a:pt x="110099" y="1151931"/>
                </a:cubicBezTo>
                <a:cubicBezTo>
                  <a:pt x="15855" y="1292095"/>
                  <a:pt x="-5603" y="1479553"/>
                  <a:pt x="55510" y="1629588"/>
                </a:cubicBezTo>
                <a:cubicBezTo>
                  <a:pt x="57656" y="1634909"/>
                  <a:pt x="55081" y="1641003"/>
                  <a:pt x="49759" y="1643235"/>
                </a:cubicBezTo>
                <a:cubicBezTo>
                  <a:pt x="48472" y="1643750"/>
                  <a:pt x="47098" y="1644007"/>
                  <a:pt x="45811" y="1644007"/>
                </a:cubicBezTo>
                <a:close/>
                <a:moveTo>
                  <a:pt x="839159" y="990910"/>
                </a:moveTo>
                <a:cubicBezTo>
                  <a:pt x="799418" y="1064554"/>
                  <a:pt x="810920" y="1151845"/>
                  <a:pt x="836240" y="1206091"/>
                </a:cubicBezTo>
                <a:cubicBezTo>
                  <a:pt x="862333" y="1262054"/>
                  <a:pt x="902245" y="1290808"/>
                  <a:pt x="937866" y="1279392"/>
                </a:cubicBezTo>
                <a:cubicBezTo>
                  <a:pt x="972714" y="1268234"/>
                  <a:pt x="991254" y="1223086"/>
                  <a:pt x="982928" y="1169612"/>
                </a:cubicBezTo>
                <a:cubicBezTo>
                  <a:pt x="973143" y="1106869"/>
                  <a:pt x="929025" y="1038203"/>
                  <a:pt x="839244" y="990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29" name="Google Shape;1629;p18"/>
          <p:cNvGrpSpPr/>
          <p:nvPr/>
        </p:nvGrpSpPr>
        <p:grpSpPr>
          <a:xfrm rot="1342621">
            <a:off x="185630" y="4206049"/>
            <a:ext cx="816601" cy="795901"/>
            <a:chOff x="3514301" y="3204445"/>
            <a:chExt cx="816600" cy="795900"/>
          </a:xfrm>
        </p:grpSpPr>
        <p:sp>
          <p:nvSpPr>
            <p:cNvPr id="1630" name="Google Shape;1630;p18"/>
            <p:cNvSpPr/>
            <p:nvPr/>
          </p:nvSpPr>
          <p:spPr>
            <a:xfrm>
              <a:off x="3514301" y="3204445"/>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631" name="Google Shape;1631;p18"/>
            <p:cNvGrpSpPr/>
            <p:nvPr/>
          </p:nvGrpSpPr>
          <p:grpSpPr>
            <a:xfrm>
              <a:off x="3732940" y="3416494"/>
              <a:ext cx="379321" cy="371771"/>
              <a:chOff x="1519724" y="2198570"/>
              <a:chExt cx="348065" cy="341137"/>
            </a:xfrm>
          </p:grpSpPr>
          <p:sp>
            <p:nvSpPr>
              <p:cNvPr id="1632" name="Google Shape;1632;p18"/>
              <p:cNvSpPr/>
              <p:nvPr/>
            </p:nvSpPr>
            <p:spPr>
              <a:xfrm>
                <a:off x="1648715" y="2198570"/>
                <a:ext cx="176821" cy="116933"/>
              </a:xfrm>
              <a:custGeom>
                <a:avLst/>
                <a:gdLst/>
                <a:ahLst/>
                <a:cxnLst/>
                <a:rect l="l" t="t" r="r" b="b"/>
                <a:pathLst>
                  <a:path w="160019" h="105822" extrusionOk="0">
                    <a:moveTo>
                      <a:pt x="9620" y="81153"/>
                    </a:moveTo>
                    <a:cubicBezTo>
                      <a:pt x="9620" y="89726"/>
                      <a:pt x="7048" y="98012"/>
                      <a:pt x="2286" y="105156"/>
                    </a:cubicBezTo>
                    <a:lnTo>
                      <a:pt x="1619" y="105823"/>
                    </a:lnTo>
                    <a:lnTo>
                      <a:pt x="160020" y="105823"/>
                    </a:lnTo>
                    <a:lnTo>
                      <a:pt x="54197" y="0"/>
                    </a:lnTo>
                    <a:lnTo>
                      <a:pt x="0" y="54197"/>
                    </a:lnTo>
                    <a:cubicBezTo>
                      <a:pt x="5905" y="61627"/>
                      <a:pt x="9525" y="70961"/>
                      <a:pt x="9525" y="811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18"/>
              <p:cNvSpPr/>
              <p:nvPr/>
            </p:nvSpPr>
            <p:spPr>
              <a:xfrm>
                <a:off x="1519724" y="2234202"/>
                <a:ext cx="348065" cy="305505"/>
              </a:xfrm>
              <a:custGeom>
                <a:avLst/>
                <a:gdLst/>
                <a:ahLst/>
                <a:cxnLst/>
                <a:rect l="l" t="t" r="r" b="b"/>
                <a:pathLst>
                  <a:path w="314991" h="276475" extrusionOk="0">
                    <a:moveTo>
                      <a:pt x="296418" y="135030"/>
                    </a:moveTo>
                    <a:lnTo>
                      <a:pt x="295180" y="135030"/>
                    </a:lnTo>
                    <a:lnTo>
                      <a:pt x="295180" y="85785"/>
                    </a:lnTo>
                    <a:cubicBezTo>
                      <a:pt x="295180" y="85785"/>
                      <a:pt x="286893" y="67307"/>
                      <a:pt x="276701" y="67307"/>
                    </a:cubicBezTo>
                    <a:lnTo>
                      <a:pt x="222694" y="67307"/>
                    </a:lnTo>
                    <a:cubicBezTo>
                      <a:pt x="223552" y="64164"/>
                      <a:pt x="225171" y="61306"/>
                      <a:pt x="227457" y="59020"/>
                    </a:cubicBezTo>
                    <a:cubicBezTo>
                      <a:pt x="229743" y="56734"/>
                      <a:pt x="229838" y="52734"/>
                      <a:pt x="227457" y="50352"/>
                    </a:cubicBezTo>
                    <a:lnTo>
                      <a:pt x="192691" y="15586"/>
                    </a:lnTo>
                    <a:cubicBezTo>
                      <a:pt x="190309" y="13205"/>
                      <a:pt x="186404" y="13205"/>
                      <a:pt x="184023" y="15586"/>
                    </a:cubicBezTo>
                    <a:cubicBezTo>
                      <a:pt x="176784" y="22825"/>
                      <a:pt x="165163" y="22825"/>
                      <a:pt x="157924" y="15586"/>
                    </a:cubicBezTo>
                    <a:cubicBezTo>
                      <a:pt x="155543" y="13205"/>
                      <a:pt x="151638" y="13205"/>
                      <a:pt x="149257" y="15586"/>
                    </a:cubicBezTo>
                    <a:lnTo>
                      <a:pt x="130302" y="34541"/>
                    </a:lnTo>
                    <a:cubicBezTo>
                      <a:pt x="112967" y="-18704"/>
                      <a:pt x="35242" y="-7655"/>
                      <a:pt x="34004" y="48924"/>
                    </a:cubicBezTo>
                    <a:cubicBezTo>
                      <a:pt x="34004" y="55305"/>
                      <a:pt x="37624" y="67974"/>
                      <a:pt x="37624" y="67974"/>
                    </a:cubicBezTo>
                    <a:lnTo>
                      <a:pt x="18478" y="67974"/>
                    </a:lnTo>
                    <a:cubicBezTo>
                      <a:pt x="8287" y="67974"/>
                      <a:pt x="0" y="76260"/>
                      <a:pt x="0" y="86452"/>
                    </a:cubicBezTo>
                    <a:lnTo>
                      <a:pt x="0" y="257997"/>
                    </a:lnTo>
                    <a:cubicBezTo>
                      <a:pt x="0" y="268189"/>
                      <a:pt x="8287" y="276476"/>
                      <a:pt x="18478" y="276476"/>
                    </a:cubicBezTo>
                    <a:lnTo>
                      <a:pt x="276796" y="276476"/>
                    </a:lnTo>
                    <a:cubicBezTo>
                      <a:pt x="286988" y="276476"/>
                      <a:pt x="295275" y="268189"/>
                      <a:pt x="295275" y="257997"/>
                    </a:cubicBezTo>
                    <a:lnTo>
                      <a:pt x="295275" y="208753"/>
                    </a:lnTo>
                    <a:cubicBezTo>
                      <a:pt x="305848" y="209325"/>
                      <a:pt x="314992" y="200943"/>
                      <a:pt x="314992" y="190275"/>
                    </a:cubicBezTo>
                    <a:lnTo>
                      <a:pt x="314992" y="153413"/>
                    </a:lnTo>
                    <a:cubicBezTo>
                      <a:pt x="314992" y="143221"/>
                      <a:pt x="306705" y="134934"/>
                      <a:pt x="296513" y="134934"/>
                    </a:cubicBezTo>
                    <a:lnTo>
                      <a:pt x="296513" y="134934"/>
                    </a:lnTo>
                    <a:close/>
                    <a:moveTo>
                      <a:pt x="154019" y="28159"/>
                    </a:moveTo>
                    <a:cubicBezTo>
                      <a:pt x="164306" y="34922"/>
                      <a:pt x="177736" y="34922"/>
                      <a:pt x="187928" y="28159"/>
                    </a:cubicBezTo>
                    <a:lnTo>
                      <a:pt x="214884" y="55115"/>
                    </a:lnTo>
                    <a:cubicBezTo>
                      <a:pt x="212503" y="58830"/>
                      <a:pt x="210884" y="62925"/>
                      <a:pt x="210121" y="67307"/>
                    </a:cubicBezTo>
                    <a:lnTo>
                      <a:pt x="128778" y="67307"/>
                    </a:lnTo>
                    <a:cubicBezTo>
                      <a:pt x="131064" y="61782"/>
                      <a:pt x="132207" y="55782"/>
                      <a:pt x="132397" y="49686"/>
                    </a:cubicBezTo>
                    <a:lnTo>
                      <a:pt x="154019" y="28064"/>
                    </a:lnTo>
                    <a:close/>
                    <a:moveTo>
                      <a:pt x="46101" y="48924"/>
                    </a:moveTo>
                    <a:cubicBezTo>
                      <a:pt x="46101" y="28540"/>
                      <a:pt x="62674" y="12062"/>
                      <a:pt x="82963" y="12062"/>
                    </a:cubicBezTo>
                    <a:cubicBezTo>
                      <a:pt x="110966" y="11681"/>
                      <a:pt x="129254" y="43399"/>
                      <a:pt x="114967" y="67402"/>
                    </a:cubicBezTo>
                    <a:lnTo>
                      <a:pt x="98869" y="67402"/>
                    </a:lnTo>
                    <a:cubicBezTo>
                      <a:pt x="95631" y="59115"/>
                      <a:pt x="89630" y="57210"/>
                      <a:pt x="82105" y="54162"/>
                    </a:cubicBezTo>
                    <a:cubicBezTo>
                      <a:pt x="78676" y="52734"/>
                      <a:pt x="77248" y="48638"/>
                      <a:pt x="79248" y="45399"/>
                    </a:cubicBezTo>
                    <a:cubicBezTo>
                      <a:pt x="80772" y="42732"/>
                      <a:pt x="84201" y="41875"/>
                      <a:pt x="86963" y="43018"/>
                    </a:cubicBezTo>
                    <a:lnTo>
                      <a:pt x="89916" y="44256"/>
                    </a:lnTo>
                    <a:cubicBezTo>
                      <a:pt x="92773" y="45399"/>
                      <a:pt x="96107" y="44447"/>
                      <a:pt x="97726" y="41780"/>
                    </a:cubicBezTo>
                    <a:cubicBezTo>
                      <a:pt x="99727" y="38446"/>
                      <a:pt x="98203" y="34350"/>
                      <a:pt x="94774" y="32922"/>
                    </a:cubicBezTo>
                    <a:cubicBezTo>
                      <a:pt x="93345" y="32350"/>
                      <a:pt x="90678" y="31112"/>
                      <a:pt x="89154" y="30731"/>
                    </a:cubicBezTo>
                    <a:lnTo>
                      <a:pt x="89154" y="27397"/>
                    </a:lnTo>
                    <a:cubicBezTo>
                      <a:pt x="88868" y="19206"/>
                      <a:pt x="77152" y="19206"/>
                      <a:pt x="76867" y="27397"/>
                    </a:cubicBezTo>
                    <a:lnTo>
                      <a:pt x="76867" y="31779"/>
                    </a:lnTo>
                    <a:cubicBezTo>
                      <a:pt x="62294" y="38160"/>
                      <a:pt x="62484" y="59401"/>
                      <a:pt x="77343" y="65592"/>
                    </a:cubicBezTo>
                    <a:lnTo>
                      <a:pt x="81820" y="67402"/>
                    </a:lnTo>
                    <a:lnTo>
                      <a:pt x="51054" y="67402"/>
                    </a:lnTo>
                    <a:cubicBezTo>
                      <a:pt x="47815" y="61782"/>
                      <a:pt x="46101" y="55496"/>
                      <a:pt x="46101" y="48924"/>
                    </a:cubicBezTo>
                    <a:close/>
                    <a:moveTo>
                      <a:pt x="282892" y="257997"/>
                    </a:moveTo>
                    <a:cubicBezTo>
                      <a:pt x="282892" y="261426"/>
                      <a:pt x="280130" y="264189"/>
                      <a:pt x="276701" y="264189"/>
                    </a:cubicBezTo>
                    <a:lnTo>
                      <a:pt x="18383" y="264189"/>
                    </a:lnTo>
                    <a:cubicBezTo>
                      <a:pt x="14954" y="264189"/>
                      <a:pt x="12192" y="261426"/>
                      <a:pt x="12192" y="257997"/>
                    </a:cubicBezTo>
                    <a:lnTo>
                      <a:pt x="12192" y="178083"/>
                    </a:lnTo>
                    <a:lnTo>
                      <a:pt x="27527" y="178083"/>
                    </a:lnTo>
                    <a:lnTo>
                      <a:pt x="27527" y="196085"/>
                    </a:lnTo>
                    <a:cubicBezTo>
                      <a:pt x="27527" y="197704"/>
                      <a:pt x="28194" y="199323"/>
                      <a:pt x="29337" y="200466"/>
                    </a:cubicBezTo>
                    <a:lnTo>
                      <a:pt x="39433" y="210563"/>
                    </a:lnTo>
                    <a:cubicBezTo>
                      <a:pt x="32575" y="223422"/>
                      <a:pt x="42577" y="239900"/>
                      <a:pt x="57245" y="239614"/>
                    </a:cubicBezTo>
                    <a:cubicBezTo>
                      <a:pt x="68294" y="239614"/>
                      <a:pt x="77248" y="230661"/>
                      <a:pt x="77248" y="219612"/>
                    </a:cubicBezTo>
                    <a:cubicBezTo>
                      <a:pt x="77533" y="204943"/>
                      <a:pt x="61055" y="194942"/>
                      <a:pt x="48196" y="201800"/>
                    </a:cubicBezTo>
                    <a:lnTo>
                      <a:pt x="39910" y="193513"/>
                    </a:lnTo>
                    <a:lnTo>
                      <a:pt x="39910" y="178083"/>
                    </a:lnTo>
                    <a:lnTo>
                      <a:pt x="89725" y="178083"/>
                    </a:lnTo>
                    <a:lnTo>
                      <a:pt x="89725" y="196085"/>
                    </a:lnTo>
                    <a:cubicBezTo>
                      <a:pt x="89725" y="197704"/>
                      <a:pt x="90392" y="199323"/>
                      <a:pt x="91535" y="200466"/>
                    </a:cubicBezTo>
                    <a:lnTo>
                      <a:pt x="107061" y="215992"/>
                    </a:lnTo>
                    <a:cubicBezTo>
                      <a:pt x="112967" y="221517"/>
                      <a:pt x="121348" y="213230"/>
                      <a:pt x="115729" y="207324"/>
                    </a:cubicBezTo>
                    <a:lnTo>
                      <a:pt x="102013" y="193608"/>
                    </a:lnTo>
                    <a:lnTo>
                      <a:pt x="102013" y="178178"/>
                    </a:lnTo>
                    <a:lnTo>
                      <a:pt x="146875" y="178178"/>
                    </a:lnTo>
                    <a:cubicBezTo>
                      <a:pt x="154115" y="199514"/>
                      <a:pt x="185452" y="194847"/>
                      <a:pt x="185928" y="171987"/>
                    </a:cubicBezTo>
                    <a:cubicBezTo>
                      <a:pt x="185452" y="149127"/>
                      <a:pt x="154210" y="144459"/>
                      <a:pt x="146875" y="165795"/>
                    </a:cubicBezTo>
                    <a:lnTo>
                      <a:pt x="114300" y="165795"/>
                    </a:lnTo>
                    <a:lnTo>
                      <a:pt x="114300" y="150365"/>
                    </a:lnTo>
                    <a:lnTo>
                      <a:pt x="122301" y="142078"/>
                    </a:lnTo>
                    <a:cubicBezTo>
                      <a:pt x="135160" y="148936"/>
                      <a:pt x="151638" y="138935"/>
                      <a:pt x="151352" y="124266"/>
                    </a:cubicBezTo>
                    <a:cubicBezTo>
                      <a:pt x="151352" y="113217"/>
                      <a:pt x="142399" y="104264"/>
                      <a:pt x="131350" y="104264"/>
                    </a:cubicBezTo>
                    <a:cubicBezTo>
                      <a:pt x="116681" y="103978"/>
                      <a:pt x="106680" y="120456"/>
                      <a:pt x="113538" y="133315"/>
                    </a:cubicBezTo>
                    <a:lnTo>
                      <a:pt x="103442" y="143412"/>
                    </a:lnTo>
                    <a:cubicBezTo>
                      <a:pt x="102298" y="144555"/>
                      <a:pt x="101632" y="146174"/>
                      <a:pt x="101917" y="147793"/>
                    </a:cubicBezTo>
                    <a:lnTo>
                      <a:pt x="101917" y="166367"/>
                    </a:lnTo>
                    <a:lnTo>
                      <a:pt x="52102" y="166367"/>
                    </a:lnTo>
                    <a:lnTo>
                      <a:pt x="52102" y="150936"/>
                    </a:lnTo>
                    <a:lnTo>
                      <a:pt x="65818" y="137220"/>
                    </a:lnTo>
                    <a:cubicBezTo>
                      <a:pt x="71342" y="131315"/>
                      <a:pt x="63055" y="122933"/>
                      <a:pt x="57150" y="128553"/>
                    </a:cubicBezTo>
                    <a:lnTo>
                      <a:pt x="41624" y="144078"/>
                    </a:lnTo>
                    <a:cubicBezTo>
                      <a:pt x="40481" y="145221"/>
                      <a:pt x="39815" y="146841"/>
                      <a:pt x="39815" y="148460"/>
                    </a:cubicBezTo>
                    <a:lnTo>
                      <a:pt x="39815" y="166462"/>
                    </a:lnTo>
                    <a:lnTo>
                      <a:pt x="12097" y="166462"/>
                    </a:lnTo>
                    <a:lnTo>
                      <a:pt x="12097" y="85881"/>
                    </a:lnTo>
                    <a:cubicBezTo>
                      <a:pt x="12097" y="82452"/>
                      <a:pt x="14859" y="79689"/>
                      <a:pt x="18288" y="79689"/>
                    </a:cubicBezTo>
                    <a:lnTo>
                      <a:pt x="276606" y="79689"/>
                    </a:lnTo>
                    <a:cubicBezTo>
                      <a:pt x="280035" y="79689"/>
                      <a:pt x="282797" y="82452"/>
                      <a:pt x="282797" y="85881"/>
                    </a:cubicBezTo>
                    <a:lnTo>
                      <a:pt x="282797" y="135125"/>
                    </a:lnTo>
                    <a:lnTo>
                      <a:pt x="222504" y="135125"/>
                    </a:lnTo>
                    <a:cubicBezTo>
                      <a:pt x="212312" y="135125"/>
                      <a:pt x="204025" y="143412"/>
                      <a:pt x="204025" y="153603"/>
                    </a:cubicBezTo>
                    <a:lnTo>
                      <a:pt x="204025" y="190465"/>
                    </a:lnTo>
                    <a:cubicBezTo>
                      <a:pt x="204025" y="200657"/>
                      <a:pt x="212312" y="208944"/>
                      <a:pt x="222504" y="208944"/>
                    </a:cubicBezTo>
                    <a:lnTo>
                      <a:pt x="282797" y="208944"/>
                    </a:lnTo>
                    <a:lnTo>
                      <a:pt x="282797" y="258188"/>
                    </a:lnTo>
                    <a:close/>
                    <a:moveTo>
                      <a:pt x="57245" y="211896"/>
                    </a:moveTo>
                    <a:cubicBezTo>
                      <a:pt x="61531" y="211896"/>
                      <a:pt x="64960" y="215325"/>
                      <a:pt x="64960" y="219612"/>
                    </a:cubicBezTo>
                    <a:cubicBezTo>
                      <a:pt x="64579" y="229803"/>
                      <a:pt x="50006" y="229803"/>
                      <a:pt x="49625" y="219612"/>
                    </a:cubicBezTo>
                    <a:cubicBezTo>
                      <a:pt x="49625" y="215325"/>
                      <a:pt x="53054" y="211896"/>
                      <a:pt x="57340" y="211896"/>
                    </a:cubicBezTo>
                    <a:close/>
                    <a:moveTo>
                      <a:pt x="158020" y="171891"/>
                    </a:moveTo>
                    <a:cubicBezTo>
                      <a:pt x="158020" y="167605"/>
                      <a:pt x="161449" y="164176"/>
                      <a:pt x="165735" y="164176"/>
                    </a:cubicBezTo>
                    <a:cubicBezTo>
                      <a:pt x="175927" y="164557"/>
                      <a:pt x="175927" y="179130"/>
                      <a:pt x="165735" y="179511"/>
                    </a:cubicBezTo>
                    <a:cubicBezTo>
                      <a:pt x="161449" y="179511"/>
                      <a:pt x="158020" y="176082"/>
                      <a:pt x="158020" y="171796"/>
                    </a:cubicBezTo>
                    <a:close/>
                    <a:moveTo>
                      <a:pt x="123825" y="124266"/>
                    </a:moveTo>
                    <a:cubicBezTo>
                      <a:pt x="123825" y="119980"/>
                      <a:pt x="127254" y="116551"/>
                      <a:pt x="131540" y="116551"/>
                    </a:cubicBezTo>
                    <a:cubicBezTo>
                      <a:pt x="141732" y="116932"/>
                      <a:pt x="141732" y="131505"/>
                      <a:pt x="131540" y="131886"/>
                    </a:cubicBezTo>
                    <a:cubicBezTo>
                      <a:pt x="127254" y="131886"/>
                      <a:pt x="123825" y="128457"/>
                      <a:pt x="123825" y="124171"/>
                    </a:cubicBezTo>
                    <a:close/>
                    <a:moveTo>
                      <a:pt x="296418" y="196561"/>
                    </a:moveTo>
                    <a:lnTo>
                      <a:pt x="222599" y="196561"/>
                    </a:lnTo>
                    <a:cubicBezTo>
                      <a:pt x="219170" y="196561"/>
                      <a:pt x="216408" y="193799"/>
                      <a:pt x="216408" y="190370"/>
                    </a:cubicBezTo>
                    <a:lnTo>
                      <a:pt x="216408" y="153508"/>
                    </a:lnTo>
                    <a:cubicBezTo>
                      <a:pt x="216408" y="150079"/>
                      <a:pt x="219170" y="147317"/>
                      <a:pt x="222599" y="147317"/>
                    </a:cubicBezTo>
                    <a:lnTo>
                      <a:pt x="296418" y="147317"/>
                    </a:lnTo>
                    <a:cubicBezTo>
                      <a:pt x="299847" y="147317"/>
                      <a:pt x="302609" y="150079"/>
                      <a:pt x="302609" y="153508"/>
                    </a:cubicBezTo>
                    <a:lnTo>
                      <a:pt x="302609" y="190370"/>
                    </a:lnTo>
                    <a:cubicBezTo>
                      <a:pt x="302609" y="193799"/>
                      <a:pt x="299847" y="196561"/>
                      <a:pt x="296418" y="1965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34" name="Google Shape;1634;p18"/>
              <p:cNvGrpSpPr/>
              <p:nvPr/>
            </p:nvGrpSpPr>
            <p:grpSpPr>
              <a:xfrm>
                <a:off x="1577954" y="2353031"/>
                <a:ext cx="92347" cy="142719"/>
                <a:chOff x="3385851" y="2862619"/>
                <a:chExt cx="83534" cy="129087"/>
              </a:xfrm>
            </p:grpSpPr>
            <p:sp>
              <p:nvSpPr>
                <p:cNvPr id="1635" name="Google Shape;1635;p18"/>
                <p:cNvSpPr/>
                <p:nvPr/>
              </p:nvSpPr>
              <p:spPr>
                <a:xfrm>
                  <a:off x="3435572" y="2957964"/>
                  <a:ext cx="33813" cy="33742"/>
                </a:xfrm>
                <a:custGeom>
                  <a:avLst/>
                  <a:gdLst/>
                  <a:ahLst/>
                  <a:cxnLst/>
                  <a:rect l="l" t="t" r="r" b="b"/>
                  <a:pathLst>
                    <a:path w="33813" h="33742" extrusionOk="0">
                      <a:moveTo>
                        <a:pt x="16859" y="33742"/>
                      </a:moveTo>
                      <a:cubicBezTo>
                        <a:pt x="26194" y="33742"/>
                        <a:pt x="33814" y="26122"/>
                        <a:pt x="33814" y="16788"/>
                      </a:cubicBezTo>
                      <a:cubicBezTo>
                        <a:pt x="32956" y="-5596"/>
                        <a:pt x="857" y="-5596"/>
                        <a:pt x="0" y="16788"/>
                      </a:cubicBezTo>
                      <a:cubicBezTo>
                        <a:pt x="0" y="26122"/>
                        <a:pt x="7620" y="33742"/>
                        <a:pt x="16954" y="337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18"/>
                <p:cNvSpPr/>
                <p:nvPr/>
              </p:nvSpPr>
              <p:spPr>
                <a:xfrm>
                  <a:off x="3385851" y="2862619"/>
                  <a:ext cx="33813" cy="33742"/>
                </a:xfrm>
                <a:custGeom>
                  <a:avLst/>
                  <a:gdLst/>
                  <a:ahLst/>
                  <a:cxnLst/>
                  <a:rect l="l" t="t" r="r" b="b"/>
                  <a:pathLst>
                    <a:path w="33813" h="33742" extrusionOk="0">
                      <a:moveTo>
                        <a:pt x="16859" y="33742"/>
                      </a:moveTo>
                      <a:cubicBezTo>
                        <a:pt x="26194" y="33742"/>
                        <a:pt x="33814" y="26122"/>
                        <a:pt x="33814" y="16788"/>
                      </a:cubicBezTo>
                      <a:cubicBezTo>
                        <a:pt x="32956" y="-5596"/>
                        <a:pt x="857" y="-5596"/>
                        <a:pt x="0" y="16788"/>
                      </a:cubicBezTo>
                      <a:cubicBezTo>
                        <a:pt x="0" y="26122"/>
                        <a:pt x="7620" y="33742"/>
                        <a:pt x="16954" y="337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637" name="Google Shape;1637;p18"/>
          <p:cNvSpPr/>
          <p:nvPr/>
        </p:nvSpPr>
        <p:spPr>
          <a:xfrm>
            <a:off x="6247114" y="-726193"/>
            <a:ext cx="3880856" cy="2314322"/>
          </a:xfrm>
          <a:custGeom>
            <a:avLst/>
            <a:gdLst/>
            <a:ahLst/>
            <a:cxnLst/>
            <a:rect l="l" t="t" r="r" b="b"/>
            <a:pathLst>
              <a:path w="3880856" h="2314322" extrusionOk="0">
                <a:moveTo>
                  <a:pt x="3590831" y="2314237"/>
                </a:moveTo>
                <a:cubicBezTo>
                  <a:pt x="3316082" y="2314237"/>
                  <a:pt x="3090858" y="2221881"/>
                  <a:pt x="2907177" y="2035110"/>
                </a:cubicBezTo>
                <a:cubicBezTo>
                  <a:pt x="2696115" y="1820444"/>
                  <a:pt x="2569598" y="1511104"/>
                  <a:pt x="2457930" y="1238072"/>
                </a:cubicBezTo>
                <a:cubicBezTo>
                  <a:pt x="2319998" y="900923"/>
                  <a:pt x="2200863" y="609694"/>
                  <a:pt x="1967656" y="575017"/>
                </a:cubicBezTo>
                <a:cubicBezTo>
                  <a:pt x="1628533" y="524634"/>
                  <a:pt x="1340566" y="714495"/>
                  <a:pt x="1062126" y="898004"/>
                </a:cubicBezTo>
                <a:cubicBezTo>
                  <a:pt x="825400" y="1054047"/>
                  <a:pt x="601721" y="1201507"/>
                  <a:pt x="356584" y="1201507"/>
                </a:cubicBezTo>
                <a:cubicBezTo>
                  <a:pt x="263542" y="1201507"/>
                  <a:pt x="187409" y="1166058"/>
                  <a:pt x="130159" y="1096105"/>
                </a:cubicBezTo>
                <a:cubicBezTo>
                  <a:pt x="31194" y="975167"/>
                  <a:pt x="-11636" y="754922"/>
                  <a:pt x="2698" y="441462"/>
                </a:cubicBezTo>
                <a:cubicBezTo>
                  <a:pt x="13341" y="208943"/>
                  <a:pt x="53339" y="8953"/>
                  <a:pt x="53682" y="6893"/>
                </a:cubicBezTo>
                <a:cubicBezTo>
                  <a:pt x="54626" y="2258"/>
                  <a:pt x="59090" y="-831"/>
                  <a:pt x="63810" y="198"/>
                </a:cubicBezTo>
                <a:cubicBezTo>
                  <a:pt x="68445" y="1142"/>
                  <a:pt x="71449" y="5691"/>
                  <a:pt x="70505" y="10327"/>
                </a:cubicBezTo>
                <a:cubicBezTo>
                  <a:pt x="68874" y="18223"/>
                  <a:pt x="-86482" y="804189"/>
                  <a:pt x="143463" y="1085290"/>
                </a:cubicBezTo>
                <a:cubicBezTo>
                  <a:pt x="197280" y="1151037"/>
                  <a:pt x="268949" y="1184426"/>
                  <a:pt x="356584" y="1184426"/>
                </a:cubicBezTo>
                <a:cubicBezTo>
                  <a:pt x="596571" y="1184426"/>
                  <a:pt x="818104" y="1038426"/>
                  <a:pt x="1052684" y="883756"/>
                </a:cubicBezTo>
                <a:cubicBezTo>
                  <a:pt x="1333871" y="698444"/>
                  <a:pt x="1624670" y="506780"/>
                  <a:pt x="1970145" y="558108"/>
                </a:cubicBezTo>
                <a:cubicBezTo>
                  <a:pt x="2212965" y="594158"/>
                  <a:pt x="2333817" y="889593"/>
                  <a:pt x="2473724" y="1231634"/>
                </a:cubicBezTo>
                <a:cubicBezTo>
                  <a:pt x="2584791" y="1503122"/>
                  <a:pt x="2710706" y="1810830"/>
                  <a:pt x="2919365" y="2023094"/>
                </a:cubicBezTo>
                <a:cubicBezTo>
                  <a:pt x="3158150" y="2265999"/>
                  <a:pt x="3469378" y="2346252"/>
                  <a:pt x="3870644" y="2268403"/>
                </a:cubicBezTo>
                <a:cubicBezTo>
                  <a:pt x="3875279" y="2267544"/>
                  <a:pt x="3879828" y="2270549"/>
                  <a:pt x="3880686" y="2275183"/>
                </a:cubicBezTo>
                <a:cubicBezTo>
                  <a:pt x="3881631" y="2279818"/>
                  <a:pt x="3878541" y="2284367"/>
                  <a:pt x="3873905" y="2285226"/>
                </a:cubicBezTo>
                <a:cubicBezTo>
                  <a:pt x="3774168" y="2304538"/>
                  <a:pt x="3679839" y="2314323"/>
                  <a:pt x="3590745" y="23143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18"/>
          <p:cNvSpPr/>
          <p:nvPr/>
        </p:nvSpPr>
        <p:spPr>
          <a:xfrm rot="-896439">
            <a:off x="8967179" y="-694255"/>
            <a:ext cx="3876063" cy="2311463"/>
          </a:xfrm>
          <a:custGeom>
            <a:avLst/>
            <a:gdLst/>
            <a:ahLst/>
            <a:cxnLst/>
            <a:rect l="l" t="t" r="r" b="b"/>
            <a:pathLst>
              <a:path w="3880856" h="2314322" extrusionOk="0">
                <a:moveTo>
                  <a:pt x="3590831" y="2314237"/>
                </a:moveTo>
                <a:cubicBezTo>
                  <a:pt x="3316082" y="2314237"/>
                  <a:pt x="3090858" y="2221881"/>
                  <a:pt x="2907177" y="2035110"/>
                </a:cubicBezTo>
                <a:cubicBezTo>
                  <a:pt x="2696115" y="1820444"/>
                  <a:pt x="2569598" y="1511104"/>
                  <a:pt x="2457930" y="1238072"/>
                </a:cubicBezTo>
                <a:cubicBezTo>
                  <a:pt x="2319998" y="900923"/>
                  <a:pt x="2200863" y="609694"/>
                  <a:pt x="1967656" y="575017"/>
                </a:cubicBezTo>
                <a:cubicBezTo>
                  <a:pt x="1628533" y="524634"/>
                  <a:pt x="1340566" y="714495"/>
                  <a:pt x="1062126" y="898004"/>
                </a:cubicBezTo>
                <a:cubicBezTo>
                  <a:pt x="825400" y="1054047"/>
                  <a:pt x="601721" y="1201507"/>
                  <a:pt x="356584" y="1201507"/>
                </a:cubicBezTo>
                <a:cubicBezTo>
                  <a:pt x="263542" y="1201507"/>
                  <a:pt x="187409" y="1166058"/>
                  <a:pt x="130159" y="1096105"/>
                </a:cubicBezTo>
                <a:cubicBezTo>
                  <a:pt x="31194" y="975167"/>
                  <a:pt x="-11636" y="754922"/>
                  <a:pt x="2698" y="441462"/>
                </a:cubicBezTo>
                <a:cubicBezTo>
                  <a:pt x="13341" y="208943"/>
                  <a:pt x="53339" y="8953"/>
                  <a:pt x="53682" y="6893"/>
                </a:cubicBezTo>
                <a:cubicBezTo>
                  <a:pt x="54626" y="2258"/>
                  <a:pt x="59090" y="-831"/>
                  <a:pt x="63810" y="198"/>
                </a:cubicBezTo>
                <a:cubicBezTo>
                  <a:pt x="68445" y="1142"/>
                  <a:pt x="71449" y="5691"/>
                  <a:pt x="70505" y="10327"/>
                </a:cubicBezTo>
                <a:cubicBezTo>
                  <a:pt x="68874" y="18223"/>
                  <a:pt x="-86482" y="804189"/>
                  <a:pt x="143463" y="1085290"/>
                </a:cubicBezTo>
                <a:cubicBezTo>
                  <a:pt x="197280" y="1151037"/>
                  <a:pt x="268949" y="1184426"/>
                  <a:pt x="356584" y="1184426"/>
                </a:cubicBezTo>
                <a:cubicBezTo>
                  <a:pt x="596571" y="1184426"/>
                  <a:pt x="818104" y="1038426"/>
                  <a:pt x="1052684" y="883756"/>
                </a:cubicBezTo>
                <a:cubicBezTo>
                  <a:pt x="1333871" y="698444"/>
                  <a:pt x="1624670" y="506780"/>
                  <a:pt x="1970145" y="558108"/>
                </a:cubicBezTo>
                <a:cubicBezTo>
                  <a:pt x="2212965" y="594158"/>
                  <a:pt x="2333817" y="889593"/>
                  <a:pt x="2473724" y="1231634"/>
                </a:cubicBezTo>
                <a:cubicBezTo>
                  <a:pt x="2584791" y="1503122"/>
                  <a:pt x="2710706" y="1810830"/>
                  <a:pt x="2919365" y="2023094"/>
                </a:cubicBezTo>
                <a:cubicBezTo>
                  <a:pt x="3158150" y="2265999"/>
                  <a:pt x="3469378" y="2346252"/>
                  <a:pt x="3870644" y="2268403"/>
                </a:cubicBezTo>
                <a:cubicBezTo>
                  <a:pt x="3875279" y="2267544"/>
                  <a:pt x="3879828" y="2270549"/>
                  <a:pt x="3880686" y="2275183"/>
                </a:cubicBezTo>
                <a:cubicBezTo>
                  <a:pt x="3881631" y="2279818"/>
                  <a:pt x="3878541" y="2284367"/>
                  <a:pt x="3873905" y="2285226"/>
                </a:cubicBezTo>
                <a:cubicBezTo>
                  <a:pt x="3774168" y="2304538"/>
                  <a:pt x="3679839" y="2314323"/>
                  <a:pt x="3590745" y="23143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39" name="Google Shape;1639;p18"/>
          <p:cNvGrpSpPr/>
          <p:nvPr/>
        </p:nvGrpSpPr>
        <p:grpSpPr>
          <a:xfrm rot="1122295">
            <a:off x="7550672" y="-195564"/>
            <a:ext cx="816615" cy="795914"/>
            <a:chOff x="6112100" y="970706"/>
            <a:chExt cx="816600" cy="795900"/>
          </a:xfrm>
        </p:grpSpPr>
        <p:sp>
          <p:nvSpPr>
            <p:cNvPr id="1640" name="Google Shape;1640;p18"/>
            <p:cNvSpPr/>
            <p:nvPr/>
          </p:nvSpPr>
          <p:spPr>
            <a:xfrm>
              <a:off x="6112100" y="970706"/>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641" name="Google Shape;1641;p18"/>
            <p:cNvGrpSpPr/>
            <p:nvPr/>
          </p:nvGrpSpPr>
          <p:grpSpPr>
            <a:xfrm>
              <a:off x="6330654" y="1212966"/>
              <a:ext cx="379493" cy="311357"/>
              <a:chOff x="3974135" y="1615161"/>
              <a:chExt cx="348223" cy="285701"/>
            </a:xfrm>
          </p:grpSpPr>
          <p:sp>
            <p:nvSpPr>
              <p:cNvPr id="1642" name="Google Shape;1642;p18"/>
              <p:cNvSpPr/>
              <p:nvPr/>
            </p:nvSpPr>
            <p:spPr>
              <a:xfrm>
                <a:off x="4021942" y="1649175"/>
                <a:ext cx="252813" cy="183452"/>
              </a:xfrm>
              <a:custGeom>
                <a:avLst/>
                <a:gdLst/>
                <a:ahLst/>
                <a:cxnLst/>
                <a:rect l="l" t="t" r="r" b="b"/>
                <a:pathLst>
                  <a:path w="228790" h="166020" extrusionOk="0">
                    <a:moveTo>
                      <a:pt x="0" y="0"/>
                    </a:moveTo>
                    <a:lnTo>
                      <a:pt x="228790" y="0"/>
                    </a:lnTo>
                    <a:lnTo>
                      <a:pt x="228790" y="166021"/>
                    </a:lnTo>
                    <a:lnTo>
                      <a:pt x="0" y="166021"/>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43" name="Google Shape;1643;p18"/>
              <p:cNvGrpSpPr/>
              <p:nvPr/>
            </p:nvGrpSpPr>
            <p:grpSpPr>
              <a:xfrm>
                <a:off x="3974135" y="1615161"/>
                <a:ext cx="348223" cy="285701"/>
                <a:chOff x="5553360" y="2195226"/>
                <a:chExt cx="314991" cy="258413"/>
              </a:xfrm>
            </p:grpSpPr>
            <p:sp>
              <p:nvSpPr>
                <p:cNvPr id="1644" name="Google Shape;1644;p18"/>
                <p:cNvSpPr/>
                <p:nvPr/>
              </p:nvSpPr>
              <p:spPr>
                <a:xfrm>
                  <a:off x="5553360" y="2195226"/>
                  <a:ext cx="314991" cy="258413"/>
                </a:xfrm>
                <a:custGeom>
                  <a:avLst/>
                  <a:gdLst/>
                  <a:ahLst/>
                  <a:cxnLst/>
                  <a:rect l="l" t="t" r="r" b="b"/>
                  <a:pathLst>
                    <a:path w="314991" h="258413" extrusionOk="0">
                      <a:moveTo>
                        <a:pt x="308896" y="215265"/>
                      </a:moveTo>
                      <a:lnTo>
                        <a:pt x="302705" y="215265"/>
                      </a:lnTo>
                      <a:lnTo>
                        <a:pt x="302705" y="18478"/>
                      </a:lnTo>
                      <a:cubicBezTo>
                        <a:pt x="302705" y="8287"/>
                        <a:pt x="294418" y="0"/>
                        <a:pt x="284226" y="0"/>
                      </a:cubicBezTo>
                      <a:lnTo>
                        <a:pt x="30861" y="0"/>
                      </a:lnTo>
                      <a:cubicBezTo>
                        <a:pt x="20669" y="0"/>
                        <a:pt x="12382" y="8287"/>
                        <a:pt x="12382" y="18478"/>
                      </a:cubicBezTo>
                      <a:lnTo>
                        <a:pt x="12382" y="215265"/>
                      </a:lnTo>
                      <a:lnTo>
                        <a:pt x="6191" y="215265"/>
                      </a:lnTo>
                      <a:cubicBezTo>
                        <a:pt x="2762" y="215265"/>
                        <a:pt x="0" y="218027"/>
                        <a:pt x="0" y="221456"/>
                      </a:cubicBezTo>
                      <a:lnTo>
                        <a:pt x="0" y="239935"/>
                      </a:lnTo>
                      <a:cubicBezTo>
                        <a:pt x="0" y="250127"/>
                        <a:pt x="8287" y="258413"/>
                        <a:pt x="18479" y="258413"/>
                      </a:cubicBezTo>
                      <a:lnTo>
                        <a:pt x="296513" y="258413"/>
                      </a:lnTo>
                      <a:cubicBezTo>
                        <a:pt x="306705" y="258413"/>
                        <a:pt x="314992" y="250127"/>
                        <a:pt x="314992" y="239935"/>
                      </a:cubicBezTo>
                      <a:lnTo>
                        <a:pt x="314992" y="221456"/>
                      </a:lnTo>
                      <a:cubicBezTo>
                        <a:pt x="314992" y="218027"/>
                        <a:pt x="312230" y="215265"/>
                        <a:pt x="308801" y="215265"/>
                      </a:cubicBezTo>
                      <a:close/>
                      <a:moveTo>
                        <a:pt x="30861" y="12287"/>
                      </a:moveTo>
                      <a:lnTo>
                        <a:pt x="284226" y="12287"/>
                      </a:lnTo>
                      <a:cubicBezTo>
                        <a:pt x="287655" y="12287"/>
                        <a:pt x="290417" y="15050"/>
                        <a:pt x="290417" y="18478"/>
                      </a:cubicBezTo>
                      <a:lnTo>
                        <a:pt x="290417" y="190691"/>
                      </a:lnTo>
                      <a:lnTo>
                        <a:pt x="24765" y="190691"/>
                      </a:lnTo>
                      <a:lnTo>
                        <a:pt x="24765" y="18478"/>
                      </a:lnTo>
                      <a:cubicBezTo>
                        <a:pt x="24765" y="15050"/>
                        <a:pt x="27527" y="12287"/>
                        <a:pt x="30956" y="12287"/>
                      </a:cubicBezTo>
                      <a:close/>
                      <a:moveTo>
                        <a:pt x="24670" y="202978"/>
                      </a:moveTo>
                      <a:lnTo>
                        <a:pt x="290322" y="202978"/>
                      </a:lnTo>
                      <a:lnTo>
                        <a:pt x="290322" y="215265"/>
                      </a:lnTo>
                      <a:lnTo>
                        <a:pt x="194405" y="215265"/>
                      </a:lnTo>
                      <a:cubicBezTo>
                        <a:pt x="190976" y="215265"/>
                        <a:pt x="188214" y="218027"/>
                        <a:pt x="188214" y="221456"/>
                      </a:cubicBezTo>
                      <a:lnTo>
                        <a:pt x="126682" y="221456"/>
                      </a:lnTo>
                      <a:cubicBezTo>
                        <a:pt x="126682" y="218027"/>
                        <a:pt x="123920" y="215265"/>
                        <a:pt x="120491" y="215265"/>
                      </a:cubicBezTo>
                      <a:lnTo>
                        <a:pt x="24574" y="215265"/>
                      </a:lnTo>
                      <a:lnTo>
                        <a:pt x="24574" y="202978"/>
                      </a:lnTo>
                      <a:close/>
                      <a:moveTo>
                        <a:pt x="302705" y="239840"/>
                      </a:moveTo>
                      <a:cubicBezTo>
                        <a:pt x="302705" y="243269"/>
                        <a:pt x="299942" y="246031"/>
                        <a:pt x="296513" y="246031"/>
                      </a:cubicBezTo>
                      <a:lnTo>
                        <a:pt x="18479" y="246031"/>
                      </a:lnTo>
                      <a:cubicBezTo>
                        <a:pt x="15049" y="246031"/>
                        <a:pt x="12287" y="243269"/>
                        <a:pt x="12287" y="239840"/>
                      </a:cubicBezTo>
                      <a:lnTo>
                        <a:pt x="12287" y="227552"/>
                      </a:lnTo>
                      <a:lnTo>
                        <a:pt x="116014" y="227552"/>
                      </a:lnTo>
                      <a:cubicBezTo>
                        <a:pt x="118110" y="231267"/>
                        <a:pt x="122111" y="233744"/>
                        <a:pt x="126682" y="233744"/>
                      </a:cubicBezTo>
                      <a:lnTo>
                        <a:pt x="188214" y="233744"/>
                      </a:lnTo>
                      <a:cubicBezTo>
                        <a:pt x="192786" y="233744"/>
                        <a:pt x="196691" y="231267"/>
                        <a:pt x="198882" y="227552"/>
                      </a:cubicBezTo>
                      <a:lnTo>
                        <a:pt x="302609" y="227552"/>
                      </a:lnTo>
                      <a:lnTo>
                        <a:pt x="302609" y="2398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18"/>
                <p:cNvSpPr/>
                <p:nvPr/>
              </p:nvSpPr>
              <p:spPr>
                <a:xfrm>
                  <a:off x="5615178" y="2244660"/>
                  <a:ext cx="81890" cy="26670"/>
                </a:xfrm>
                <a:custGeom>
                  <a:avLst/>
                  <a:gdLst/>
                  <a:ahLst/>
                  <a:cxnLst/>
                  <a:rect l="l" t="t" r="r" b="b"/>
                  <a:pathLst>
                    <a:path w="81890" h="26670" extrusionOk="0">
                      <a:moveTo>
                        <a:pt x="6191" y="26670"/>
                      </a:moveTo>
                      <a:cubicBezTo>
                        <a:pt x="7810" y="26670"/>
                        <a:pt x="9334" y="26098"/>
                        <a:pt x="10572" y="24860"/>
                      </a:cubicBezTo>
                      <a:cubicBezTo>
                        <a:pt x="26574" y="8192"/>
                        <a:pt x="55435" y="8192"/>
                        <a:pt x="71437" y="24860"/>
                      </a:cubicBezTo>
                      <a:cubicBezTo>
                        <a:pt x="73818" y="27242"/>
                        <a:pt x="77723" y="27242"/>
                        <a:pt x="80104" y="24860"/>
                      </a:cubicBezTo>
                      <a:cubicBezTo>
                        <a:pt x="82486" y="22479"/>
                        <a:pt x="82486" y="18574"/>
                        <a:pt x="80104" y="16192"/>
                      </a:cubicBezTo>
                      <a:cubicBezTo>
                        <a:pt x="69627" y="5715"/>
                        <a:pt x="55720" y="0"/>
                        <a:pt x="40957" y="0"/>
                      </a:cubicBezTo>
                      <a:cubicBezTo>
                        <a:pt x="26193" y="0"/>
                        <a:pt x="12286" y="5715"/>
                        <a:pt x="1809" y="16192"/>
                      </a:cubicBezTo>
                      <a:cubicBezTo>
                        <a:pt x="-2096" y="20003"/>
                        <a:pt x="761" y="26765"/>
                        <a:pt x="6191" y="26670"/>
                      </a:cubicBezTo>
                      <a:lnTo>
                        <a:pt x="6191" y="26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18"/>
                <p:cNvSpPr/>
                <p:nvPr/>
              </p:nvSpPr>
              <p:spPr>
                <a:xfrm>
                  <a:off x="5632506" y="2269354"/>
                  <a:ext cx="47202" cy="19453"/>
                </a:xfrm>
                <a:custGeom>
                  <a:avLst/>
                  <a:gdLst/>
                  <a:ahLst/>
                  <a:cxnLst/>
                  <a:rect l="l" t="t" r="r" b="b"/>
                  <a:pathLst>
                    <a:path w="47202" h="19453" extrusionOk="0">
                      <a:moveTo>
                        <a:pt x="10580" y="17597"/>
                      </a:moveTo>
                      <a:cubicBezTo>
                        <a:pt x="17438" y="10454"/>
                        <a:pt x="29821" y="10454"/>
                        <a:pt x="36679" y="17597"/>
                      </a:cubicBezTo>
                      <a:cubicBezTo>
                        <a:pt x="42584" y="23122"/>
                        <a:pt x="50966" y="14835"/>
                        <a:pt x="45346" y="8930"/>
                      </a:cubicBezTo>
                      <a:cubicBezTo>
                        <a:pt x="33916" y="-2977"/>
                        <a:pt x="13342" y="-2977"/>
                        <a:pt x="1817" y="8930"/>
                      </a:cubicBezTo>
                      <a:cubicBezTo>
                        <a:pt x="-3707" y="14835"/>
                        <a:pt x="4579" y="23217"/>
                        <a:pt x="10485" y="17597"/>
                      </a:cubicBezTo>
                      <a:lnTo>
                        <a:pt x="10485" y="175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18"/>
                <p:cNvSpPr/>
                <p:nvPr/>
              </p:nvSpPr>
              <p:spPr>
                <a:xfrm>
                  <a:off x="5649944" y="2293809"/>
                  <a:ext cx="12287" cy="12334"/>
                </a:xfrm>
                <a:custGeom>
                  <a:avLst/>
                  <a:gdLst/>
                  <a:ahLst/>
                  <a:cxnLst/>
                  <a:rect l="l" t="t" r="r" b="b"/>
                  <a:pathLst>
                    <a:path w="12287" h="12334" extrusionOk="0">
                      <a:moveTo>
                        <a:pt x="6191" y="0"/>
                      </a:moveTo>
                      <a:cubicBezTo>
                        <a:pt x="2762" y="0"/>
                        <a:pt x="0" y="2762"/>
                        <a:pt x="0" y="6191"/>
                      </a:cubicBezTo>
                      <a:cubicBezTo>
                        <a:pt x="286" y="14383"/>
                        <a:pt x="12001"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18"/>
                <p:cNvSpPr/>
                <p:nvPr/>
              </p:nvSpPr>
              <p:spPr>
                <a:xfrm>
                  <a:off x="5614987" y="2334862"/>
                  <a:ext cx="38195" cy="38861"/>
                </a:xfrm>
                <a:custGeom>
                  <a:avLst/>
                  <a:gdLst/>
                  <a:ahLst/>
                  <a:cxnLst/>
                  <a:rect l="l" t="t" r="r" b="b"/>
                  <a:pathLst>
                    <a:path w="38195" h="38861" extrusionOk="0">
                      <a:moveTo>
                        <a:pt x="32004" y="0"/>
                      </a:moveTo>
                      <a:lnTo>
                        <a:pt x="6191" y="0"/>
                      </a:lnTo>
                      <a:cubicBezTo>
                        <a:pt x="2762" y="0"/>
                        <a:pt x="0" y="2762"/>
                        <a:pt x="0" y="6191"/>
                      </a:cubicBezTo>
                      <a:lnTo>
                        <a:pt x="0" y="32671"/>
                      </a:lnTo>
                      <a:cubicBezTo>
                        <a:pt x="0" y="36100"/>
                        <a:pt x="2762" y="38862"/>
                        <a:pt x="6191" y="38862"/>
                      </a:cubicBezTo>
                      <a:lnTo>
                        <a:pt x="32004" y="38862"/>
                      </a:lnTo>
                      <a:cubicBezTo>
                        <a:pt x="35433" y="38862"/>
                        <a:pt x="38195" y="36100"/>
                        <a:pt x="38195" y="32671"/>
                      </a:cubicBezTo>
                      <a:lnTo>
                        <a:pt x="38195" y="6191"/>
                      </a:lnTo>
                      <a:cubicBezTo>
                        <a:pt x="38195" y="2762"/>
                        <a:pt x="35433" y="0"/>
                        <a:pt x="32004" y="0"/>
                      </a:cubicBezTo>
                      <a:close/>
                      <a:moveTo>
                        <a:pt x="25813" y="26480"/>
                      </a:moveTo>
                      <a:lnTo>
                        <a:pt x="12287" y="26480"/>
                      </a:lnTo>
                      <a:lnTo>
                        <a:pt x="12287" y="12287"/>
                      </a:lnTo>
                      <a:lnTo>
                        <a:pt x="25813" y="12287"/>
                      </a:lnTo>
                      <a:lnTo>
                        <a:pt x="25813" y="26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18"/>
                <p:cNvSpPr/>
                <p:nvPr/>
              </p:nvSpPr>
              <p:spPr>
                <a:xfrm>
                  <a:off x="5666708" y="2318765"/>
                  <a:ext cx="38195" cy="54864"/>
                </a:xfrm>
                <a:custGeom>
                  <a:avLst/>
                  <a:gdLst/>
                  <a:ahLst/>
                  <a:cxnLst/>
                  <a:rect l="l" t="t" r="r" b="b"/>
                  <a:pathLst>
                    <a:path w="38195" h="54864" extrusionOk="0">
                      <a:moveTo>
                        <a:pt x="0" y="6191"/>
                      </a:moveTo>
                      <a:lnTo>
                        <a:pt x="0" y="48673"/>
                      </a:lnTo>
                      <a:cubicBezTo>
                        <a:pt x="0" y="52102"/>
                        <a:pt x="2762" y="54864"/>
                        <a:pt x="6191" y="54864"/>
                      </a:cubicBezTo>
                      <a:lnTo>
                        <a:pt x="32004" y="54864"/>
                      </a:lnTo>
                      <a:cubicBezTo>
                        <a:pt x="35433" y="54864"/>
                        <a:pt x="38195" y="52102"/>
                        <a:pt x="38195" y="48673"/>
                      </a:cubicBezTo>
                      <a:lnTo>
                        <a:pt x="38195" y="6191"/>
                      </a:lnTo>
                      <a:cubicBezTo>
                        <a:pt x="38195" y="2762"/>
                        <a:pt x="35433" y="0"/>
                        <a:pt x="32004" y="0"/>
                      </a:cubicBezTo>
                      <a:lnTo>
                        <a:pt x="6191" y="0"/>
                      </a:lnTo>
                      <a:cubicBezTo>
                        <a:pt x="2762" y="0"/>
                        <a:pt x="0" y="2762"/>
                        <a:pt x="0" y="6191"/>
                      </a:cubicBezTo>
                      <a:close/>
                      <a:moveTo>
                        <a:pt x="12287" y="12383"/>
                      </a:moveTo>
                      <a:lnTo>
                        <a:pt x="25813" y="12383"/>
                      </a:lnTo>
                      <a:lnTo>
                        <a:pt x="25813" y="42482"/>
                      </a:lnTo>
                      <a:lnTo>
                        <a:pt x="12287" y="42482"/>
                      </a:lnTo>
                      <a:lnTo>
                        <a:pt x="12287" y="123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18"/>
                <p:cNvSpPr/>
                <p:nvPr/>
              </p:nvSpPr>
              <p:spPr>
                <a:xfrm>
                  <a:off x="5717666" y="2279427"/>
                  <a:ext cx="38195" cy="94202"/>
                </a:xfrm>
                <a:custGeom>
                  <a:avLst/>
                  <a:gdLst/>
                  <a:ahLst/>
                  <a:cxnLst/>
                  <a:rect l="l" t="t" r="r" b="b"/>
                  <a:pathLst>
                    <a:path w="38195" h="94202" extrusionOk="0">
                      <a:moveTo>
                        <a:pt x="6191" y="94202"/>
                      </a:moveTo>
                      <a:lnTo>
                        <a:pt x="32004" y="94202"/>
                      </a:lnTo>
                      <a:cubicBezTo>
                        <a:pt x="35433" y="94202"/>
                        <a:pt x="38195" y="91440"/>
                        <a:pt x="38195" y="88011"/>
                      </a:cubicBezTo>
                      <a:lnTo>
                        <a:pt x="38195" y="6191"/>
                      </a:lnTo>
                      <a:cubicBezTo>
                        <a:pt x="38195" y="2762"/>
                        <a:pt x="35433" y="0"/>
                        <a:pt x="32004" y="0"/>
                      </a:cubicBezTo>
                      <a:lnTo>
                        <a:pt x="6191" y="0"/>
                      </a:lnTo>
                      <a:cubicBezTo>
                        <a:pt x="2762" y="0"/>
                        <a:pt x="0" y="2762"/>
                        <a:pt x="0" y="6191"/>
                      </a:cubicBezTo>
                      <a:lnTo>
                        <a:pt x="0" y="88011"/>
                      </a:lnTo>
                      <a:cubicBezTo>
                        <a:pt x="0" y="91440"/>
                        <a:pt x="2762" y="94202"/>
                        <a:pt x="6191" y="94202"/>
                      </a:cubicBezTo>
                      <a:close/>
                      <a:moveTo>
                        <a:pt x="12382" y="12382"/>
                      </a:moveTo>
                      <a:lnTo>
                        <a:pt x="25908" y="12382"/>
                      </a:lnTo>
                      <a:lnTo>
                        <a:pt x="25908" y="81915"/>
                      </a:lnTo>
                      <a:lnTo>
                        <a:pt x="12382" y="81915"/>
                      </a:lnTo>
                      <a:lnTo>
                        <a:pt x="12382" y="123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18"/>
                <p:cNvSpPr/>
                <p:nvPr/>
              </p:nvSpPr>
              <p:spPr>
                <a:xfrm>
                  <a:off x="5768721" y="2244375"/>
                  <a:ext cx="38195" cy="129254"/>
                </a:xfrm>
                <a:custGeom>
                  <a:avLst/>
                  <a:gdLst/>
                  <a:ahLst/>
                  <a:cxnLst/>
                  <a:rect l="l" t="t" r="r" b="b"/>
                  <a:pathLst>
                    <a:path w="38195" h="129254" extrusionOk="0">
                      <a:moveTo>
                        <a:pt x="6191" y="129254"/>
                      </a:moveTo>
                      <a:lnTo>
                        <a:pt x="32004" y="129254"/>
                      </a:lnTo>
                      <a:cubicBezTo>
                        <a:pt x="35433" y="129254"/>
                        <a:pt x="38195" y="126492"/>
                        <a:pt x="38195" y="123063"/>
                      </a:cubicBezTo>
                      <a:lnTo>
                        <a:pt x="38195" y="6191"/>
                      </a:lnTo>
                      <a:cubicBezTo>
                        <a:pt x="38195" y="2762"/>
                        <a:pt x="35433" y="0"/>
                        <a:pt x="32004" y="0"/>
                      </a:cubicBezTo>
                      <a:lnTo>
                        <a:pt x="6191" y="0"/>
                      </a:lnTo>
                      <a:cubicBezTo>
                        <a:pt x="2762" y="0"/>
                        <a:pt x="0" y="2762"/>
                        <a:pt x="0" y="6191"/>
                      </a:cubicBezTo>
                      <a:lnTo>
                        <a:pt x="0" y="123063"/>
                      </a:lnTo>
                      <a:cubicBezTo>
                        <a:pt x="0" y="126492"/>
                        <a:pt x="2762" y="129254"/>
                        <a:pt x="6191" y="129254"/>
                      </a:cubicBezTo>
                      <a:close/>
                      <a:moveTo>
                        <a:pt x="12382" y="12383"/>
                      </a:moveTo>
                      <a:lnTo>
                        <a:pt x="25908" y="12383"/>
                      </a:lnTo>
                      <a:lnTo>
                        <a:pt x="25908" y="116967"/>
                      </a:lnTo>
                      <a:lnTo>
                        <a:pt x="12382" y="116967"/>
                      </a:lnTo>
                      <a:lnTo>
                        <a:pt x="12382" y="123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652" name="Google Shape;1652;p18"/>
          <p:cNvGrpSpPr/>
          <p:nvPr/>
        </p:nvGrpSpPr>
        <p:grpSpPr>
          <a:xfrm rot="-1121208">
            <a:off x="8396248" y="1127573"/>
            <a:ext cx="816614" cy="795913"/>
            <a:chOff x="6112100" y="2087560"/>
            <a:chExt cx="816600" cy="795900"/>
          </a:xfrm>
        </p:grpSpPr>
        <p:sp>
          <p:nvSpPr>
            <p:cNvPr id="1653" name="Google Shape;1653;p18"/>
            <p:cNvSpPr/>
            <p:nvPr/>
          </p:nvSpPr>
          <p:spPr>
            <a:xfrm>
              <a:off x="6112100" y="2087560"/>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654" name="Google Shape;1654;p18"/>
            <p:cNvGrpSpPr/>
            <p:nvPr/>
          </p:nvGrpSpPr>
          <p:grpSpPr>
            <a:xfrm>
              <a:off x="6330725" y="2295754"/>
              <a:ext cx="379350" cy="379527"/>
              <a:chOff x="7255248" y="1583885"/>
              <a:chExt cx="348091" cy="348254"/>
            </a:xfrm>
          </p:grpSpPr>
          <p:grpSp>
            <p:nvGrpSpPr>
              <p:cNvPr id="1655" name="Google Shape;1655;p18"/>
              <p:cNvGrpSpPr/>
              <p:nvPr/>
            </p:nvGrpSpPr>
            <p:grpSpPr>
              <a:xfrm>
                <a:off x="7255248" y="1583885"/>
                <a:ext cx="348091" cy="348254"/>
                <a:chOff x="8521350" y="2166937"/>
                <a:chExt cx="314872" cy="314991"/>
              </a:xfrm>
            </p:grpSpPr>
            <p:sp>
              <p:nvSpPr>
                <p:cNvPr id="1656" name="Google Shape;1656;p18"/>
                <p:cNvSpPr/>
                <p:nvPr/>
              </p:nvSpPr>
              <p:spPr>
                <a:xfrm>
                  <a:off x="8637865" y="2166937"/>
                  <a:ext cx="81965" cy="26765"/>
                </a:xfrm>
                <a:custGeom>
                  <a:avLst/>
                  <a:gdLst/>
                  <a:ahLst/>
                  <a:cxnLst/>
                  <a:rect l="l" t="t" r="r" b="b"/>
                  <a:pathLst>
                    <a:path w="81965" h="26765" extrusionOk="0">
                      <a:moveTo>
                        <a:pt x="10454" y="24955"/>
                      </a:moveTo>
                      <a:cubicBezTo>
                        <a:pt x="18550" y="16859"/>
                        <a:pt x="29409" y="12383"/>
                        <a:pt x="40934" y="12383"/>
                      </a:cubicBezTo>
                      <a:cubicBezTo>
                        <a:pt x="52459" y="12383"/>
                        <a:pt x="63222" y="16859"/>
                        <a:pt x="71414" y="24955"/>
                      </a:cubicBezTo>
                      <a:cubicBezTo>
                        <a:pt x="72652" y="26194"/>
                        <a:pt x="74176" y="26765"/>
                        <a:pt x="75795" y="26765"/>
                      </a:cubicBezTo>
                      <a:cubicBezTo>
                        <a:pt x="81129" y="26765"/>
                        <a:pt x="84082" y="20003"/>
                        <a:pt x="80177" y="16288"/>
                      </a:cubicBezTo>
                      <a:cubicBezTo>
                        <a:pt x="69604" y="5715"/>
                        <a:pt x="55698" y="0"/>
                        <a:pt x="40934" y="0"/>
                      </a:cubicBezTo>
                      <a:cubicBezTo>
                        <a:pt x="26170" y="0"/>
                        <a:pt x="12264" y="5715"/>
                        <a:pt x="1786" y="16193"/>
                      </a:cubicBezTo>
                      <a:cubicBezTo>
                        <a:pt x="-595" y="18574"/>
                        <a:pt x="-595" y="22479"/>
                        <a:pt x="1786" y="24860"/>
                      </a:cubicBezTo>
                      <a:cubicBezTo>
                        <a:pt x="4167" y="27241"/>
                        <a:pt x="8073" y="27241"/>
                        <a:pt x="10454" y="24860"/>
                      </a:cubicBezTo>
                      <a:lnTo>
                        <a:pt x="10454" y="248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18"/>
                <p:cNvSpPr/>
                <p:nvPr/>
              </p:nvSpPr>
              <p:spPr>
                <a:xfrm>
                  <a:off x="8655169" y="2191630"/>
                  <a:ext cx="47135" cy="19453"/>
                </a:xfrm>
                <a:custGeom>
                  <a:avLst/>
                  <a:gdLst/>
                  <a:ahLst/>
                  <a:cxnLst/>
                  <a:rect l="l" t="t" r="r" b="b"/>
                  <a:pathLst>
                    <a:path w="47135" h="19453" extrusionOk="0">
                      <a:moveTo>
                        <a:pt x="1817" y="8930"/>
                      </a:moveTo>
                      <a:cubicBezTo>
                        <a:pt x="-3707" y="14835"/>
                        <a:pt x="4579" y="23217"/>
                        <a:pt x="10485" y="17597"/>
                      </a:cubicBezTo>
                      <a:cubicBezTo>
                        <a:pt x="14009" y="14073"/>
                        <a:pt x="18581" y="12168"/>
                        <a:pt x="23535" y="12168"/>
                      </a:cubicBezTo>
                      <a:cubicBezTo>
                        <a:pt x="28487" y="12168"/>
                        <a:pt x="33060" y="14073"/>
                        <a:pt x="36584" y="17597"/>
                      </a:cubicBezTo>
                      <a:cubicBezTo>
                        <a:pt x="37822" y="18836"/>
                        <a:pt x="39346" y="19407"/>
                        <a:pt x="40965" y="19407"/>
                      </a:cubicBezTo>
                      <a:cubicBezTo>
                        <a:pt x="46299" y="19407"/>
                        <a:pt x="49252" y="12644"/>
                        <a:pt x="45347" y="8930"/>
                      </a:cubicBezTo>
                      <a:cubicBezTo>
                        <a:pt x="33916" y="-2977"/>
                        <a:pt x="13343" y="-2977"/>
                        <a:pt x="1817" y="8930"/>
                      </a:cubicBezTo>
                      <a:lnTo>
                        <a:pt x="1817" y="89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18"/>
                <p:cNvSpPr/>
                <p:nvPr/>
              </p:nvSpPr>
              <p:spPr>
                <a:xfrm>
                  <a:off x="8580215" y="2216133"/>
                  <a:ext cx="196881" cy="265795"/>
                </a:xfrm>
                <a:custGeom>
                  <a:avLst/>
                  <a:gdLst/>
                  <a:ahLst/>
                  <a:cxnLst/>
                  <a:rect l="l" t="t" r="r" b="b"/>
                  <a:pathLst>
                    <a:path w="196881" h="265795" extrusionOk="0">
                      <a:moveTo>
                        <a:pt x="178403" y="6144"/>
                      </a:moveTo>
                      <a:lnTo>
                        <a:pt x="104584" y="6144"/>
                      </a:lnTo>
                      <a:cubicBezTo>
                        <a:pt x="104299" y="-2048"/>
                        <a:pt x="92583" y="-2048"/>
                        <a:pt x="92297" y="6144"/>
                      </a:cubicBezTo>
                      <a:lnTo>
                        <a:pt x="18479" y="6144"/>
                      </a:lnTo>
                      <a:cubicBezTo>
                        <a:pt x="8287" y="6144"/>
                        <a:pt x="0" y="14430"/>
                        <a:pt x="0" y="24622"/>
                      </a:cubicBezTo>
                      <a:lnTo>
                        <a:pt x="0" y="259604"/>
                      </a:lnTo>
                      <a:cubicBezTo>
                        <a:pt x="0" y="263033"/>
                        <a:pt x="2762" y="265795"/>
                        <a:pt x="6191" y="265795"/>
                      </a:cubicBezTo>
                      <a:lnTo>
                        <a:pt x="190691" y="265795"/>
                      </a:lnTo>
                      <a:cubicBezTo>
                        <a:pt x="194120" y="265795"/>
                        <a:pt x="196882" y="263033"/>
                        <a:pt x="196882" y="259604"/>
                      </a:cubicBezTo>
                      <a:lnTo>
                        <a:pt x="196882" y="24622"/>
                      </a:lnTo>
                      <a:cubicBezTo>
                        <a:pt x="196882" y="14430"/>
                        <a:pt x="188595" y="6144"/>
                        <a:pt x="178403" y="6144"/>
                      </a:cubicBezTo>
                      <a:close/>
                      <a:moveTo>
                        <a:pt x="184595" y="253413"/>
                      </a:moveTo>
                      <a:lnTo>
                        <a:pt x="12382" y="253413"/>
                      </a:lnTo>
                      <a:lnTo>
                        <a:pt x="12382" y="24622"/>
                      </a:lnTo>
                      <a:cubicBezTo>
                        <a:pt x="12382" y="21193"/>
                        <a:pt x="15145" y="18431"/>
                        <a:pt x="18574" y="18431"/>
                      </a:cubicBezTo>
                      <a:lnTo>
                        <a:pt x="178498" y="18431"/>
                      </a:lnTo>
                      <a:cubicBezTo>
                        <a:pt x="181927" y="18431"/>
                        <a:pt x="184690" y="21193"/>
                        <a:pt x="184690" y="24622"/>
                      </a:cubicBezTo>
                      <a:lnTo>
                        <a:pt x="184690" y="25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18"/>
                <p:cNvSpPr/>
                <p:nvPr/>
              </p:nvSpPr>
              <p:spPr>
                <a:xfrm>
                  <a:off x="8623491" y="2253041"/>
                  <a:ext cx="110615" cy="96274"/>
                </a:xfrm>
                <a:custGeom>
                  <a:avLst/>
                  <a:gdLst/>
                  <a:ahLst/>
                  <a:cxnLst/>
                  <a:rect l="l" t="t" r="r" b="b"/>
                  <a:pathLst>
                    <a:path w="110615" h="96274" extrusionOk="0">
                      <a:moveTo>
                        <a:pt x="55307" y="1"/>
                      </a:moveTo>
                      <a:cubicBezTo>
                        <a:pt x="6540" y="-285"/>
                        <a:pt x="-18606" y="60294"/>
                        <a:pt x="16160" y="94489"/>
                      </a:cubicBezTo>
                      <a:cubicBezTo>
                        <a:pt x="18541" y="96870"/>
                        <a:pt x="22447" y="96870"/>
                        <a:pt x="24828" y="94489"/>
                      </a:cubicBezTo>
                      <a:cubicBezTo>
                        <a:pt x="27209" y="92108"/>
                        <a:pt x="27209" y="88203"/>
                        <a:pt x="24828" y="85821"/>
                      </a:cubicBezTo>
                      <a:cubicBezTo>
                        <a:pt x="-2223" y="59247"/>
                        <a:pt x="17303" y="12098"/>
                        <a:pt x="55307" y="12288"/>
                      </a:cubicBezTo>
                      <a:cubicBezTo>
                        <a:pt x="93217" y="12003"/>
                        <a:pt x="112839" y="59151"/>
                        <a:pt x="85788" y="85821"/>
                      </a:cubicBezTo>
                      <a:cubicBezTo>
                        <a:pt x="83406" y="88203"/>
                        <a:pt x="83406" y="92108"/>
                        <a:pt x="85788" y="94489"/>
                      </a:cubicBezTo>
                      <a:cubicBezTo>
                        <a:pt x="88169" y="96870"/>
                        <a:pt x="92074" y="96870"/>
                        <a:pt x="94456" y="94489"/>
                      </a:cubicBezTo>
                      <a:cubicBezTo>
                        <a:pt x="129222" y="60294"/>
                        <a:pt x="104076" y="-285"/>
                        <a:pt x="55307"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18"/>
                <p:cNvSpPr/>
                <p:nvPr/>
              </p:nvSpPr>
              <p:spPr>
                <a:xfrm>
                  <a:off x="8654224" y="2283808"/>
                  <a:ext cx="49244" cy="49006"/>
                </a:xfrm>
                <a:custGeom>
                  <a:avLst/>
                  <a:gdLst/>
                  <a:ahLst/>
                  <a:cxnLst/>
                  <a:rect l="l" t="t" r="r" b="b"/>
                  <a:pathLst>
                    <a:path w="49244" h="49006" extrusionOk="0">
                      <a:moveTo>
                        <a:pt x="24574" y="0"/>
                      </a:moveTo>
                      <a:cubicBezTo>
                        <a:pt x="11049" y="0"/>
                        <a:pt x="0" y="11049"/>
                        <a:pt x="0" y="24575"/>
                      </a:cubicBezTo>
                      <a:cubicBezTo>
                        <a:pt x="1238" y="57150"/>
                        <a:pt x="48006" y="57150"/>
                        <a:pt x="49244" y="24575"/>
                      </a:cubicBezTo>
                      <a:cubicBezTo>
                        <a:pt x="49244" y="11049"/>
                        <a:pt x="38195" y="0"/>
                        <a:pt x="24669" y="0"/>
                      </a:cubicBezTo>
                      <a:close/>
                      <a:moveTo>
                        <a:pt x="24574" y="36862"/>
                      </a:moveTo>
                      <a:cubicBezTo>
                        <a:pt x="17812" y="36862"/>
                        <a:pt x="12287" y="31337"/>
                        <a:pt x="12287" y="24575"/>
                      </a:cubicBezTo>
                      <a:cubicBezTo>
                        <a:pt x="12859" y="8287"/>
                        <a:pt x="36290" y="8287"/>
                        <a:pt x="36862" y="24575"/>
                      </a:cubicBezTo>
                      <a:cubicBezTo>
                        <a:pt x="36862" y="31337"/>
                        <a:pt x="31337" y="36862"/>
                        <a:pt x="24574" y="368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18"/>
                <p:cNvSpPr/>
                <p:nvPr/>
              </p:nvSpPr>
              <p:spPr>
                <a:xfrm>
                  <a:off x="8604979" y="244497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18"/>
                <p:cNvSpPr/>
                <p:nvPr/>
              </p:nvSpPr>
              <p:spPr>
                <a:xfrm>
                  <a:off x="8740235" y="244497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18"/>
                <p:cNvSpPr/>
                <p:nvPr/>
              </p:nvSpPr>
              <p:spPr>
                <a:xfrm>
                  <a:off x="8604979" y="224685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18"/>
                <p:cNvSpPr/>
                <p:nvPr/>
              </p:nvSpPr>
              <p:spPr>
                <a:xfrm>
                  <a:off x="8740235" y="224685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18"/>
                <p:cNvSpPr/>
                <p:nvPr/>
              </p:nvSpPr>
              <p:spPr>
                <a:xfrm>
                  <a:off x="8521350" y="2342506"/>
                  <a:ext cx="26646" cy="81867"/>
                </a:xfrm>
                <a:custGeom>
                  <a:avLst/>
                  <a:gdLst/>
                  <a:ahLst/>
                  <a:cxnLst/>
                  <a:rect l="l" t="t" r="r" b="b"/>
                  <a:pathLst>
                    <a:path w="26646" h="81867" extrusionOk="0">
                      <a:moveTo>
                        <a:pt x="12287" y="40934"/>
                      </a:moveTo>
                      <a:cubicBezTo>
                        <a:pt x="12287" y="29408"/>
                        <a:pt x="16764" y="18645"/>
                        <a:pt x="24860" y="10454"/>
                      </a:cubicBezTo>
                      <a:cubicBezTo>
                        <a:pt x="27241" y="8072"/>
                        <a:pt x="27241" y="4167"/>
                        <a:pt x="24860" y="1786"/>
                      </a:cubicBezTo>
                      <a:cubicBezTo>
                        <a:pt x="22479" y="-595"/>
                        <a:pt x="18574" y="-595"/>
                        <a:pt x="16193" y="1786"/>
                      </a:cubicBezTo>
                      <a:cubicBezTo>
                        <a:pt x="5715" y="12263"/>
                        <a:pt x="0" y="26170"/>
                        <a:pt x="0" y="40934"/>
                      </a:cubicBezTo>
                      <a:cubicBezTo>
                        <a:pt x="0" y="55697"/>
                        <a:pt x="5715" y="69604"/>
                        <a:pt x="16193" y="80081"/>
                      </a:cubicBezTo>
                      <a:cubicBezTo>
                        <a:pt x="18574" y="82463"/>
                        <a:pt x="22479" y="82463"/>
                        <a:pt x="24860" y="80081"/>
                      </a:cubicBezTo>
                      <a:cubicBezTo>
                        <a:pt x="27241" y="77700"/>
                        <a:pt x="27241" y="73795"/>
                        <a:pt x="24860" y="71414"/>
                      </a:cubicBezTo>
                      <a:cubicBezTo>
                        <a:pt x="16764" y="63317"/>
                        <a:pt x="12287" y="52459"/>
                        <a:pt x="12287" y="409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18"/>
                <p:cNvSpPr/>
                <p:nvPr/>
              </p:nvSpPr>
              <p:spPr>
                <a:xfrm>
                  <a:off x="8545925" y="2359937"/>
                  <a:ext cx="19502" cy="47005"/>
                </a:xfrm>
                <a:custGeom>
                  <a:avLst/>
                  <a:gdLst/>
                  <a:ahLst/>
                  <a:cxnLst/>
                  <a:rect l="l" t="t" r="r" b="b"/>
                  <a:pathLst>
                    <a:path w="19502" h="47005" extrusionOk="0">
                      <a:moveTo>
                        <a:pt x="17716" y="1786"/>
                      </a:moveTo>
                      <a:cubicBezTo>
                        <a:pt x="15335" y="-595"/>
                        <a:pt x="11430" y="-595"/>
                        <a:pt x="9048" y="1786"/>
                      </a:cubicBezTo>
                      <a:cubicBezTo>
                        <a:pt x="3238" y="7596"/>
                        <a:pt x="0" y="15311"/>
                        <a:pt x="0" y="23503"/>
                      </a:cubicBezTo>
                      <a:cubicBezTo>
                        <a:pt x="0" y="31694"/>
                        <a:pt x="3238" y="39410"/>
                        <a:pt x="9048" y="45220"/>
                      </a:cubicBezTo>
                      <a:cubicBezTo>
                        <a:pt x="11430" y="47601"/>
                        <a:pt x="15335" y="47601"/>
                        <a:pt x="17716" y="45220"/>
                      </a:cubicBezTo>
                      <a:cubicBezTo>
                        <a:pt x="20098" y="42839"/>
                        <a:pt x="20098" y="38933"/>
                        <a:pt x="17716" y="36552"/>
                      </a:cubicBezTo>
                      <a:cubicBezTo>
                        <a:pt x="14192" y="33028"/>
                        <a:pt x="12287" y="28456"/>
                        <a:pt x="12287" y="23503"/>
                      </a:cubicBezTo>
                      <a:cubicBezTo>
                        <a:pt x="12287" y="18550"/>
                        <a:pt x="14192" y="13978"/>
                        <a:pt x="17716" y="10454"/>
                      </a:cubicBezTo>
                      <a:cubicBezTo>
                        <a:pt x="20098" y="8072"/>
                        <a:pt x="20098" y="4167"/>
                        <a:pt x="17716" y="1786"/>
                      </a:cubicBezTo>
                      <a:lnTo>
                        <a:pt x="17716" y="17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18"/>
                <p:cNvSpPr/>
                <p:nvPr/>
              </p:nvSpPr>
              <p:spPr>
                <a:xfrm>
                  <a:off x="8809530" y="2342475"/>
                  <a:ext cx="26692" cy="81922"/>
                </a:xfrm>
                <a:custGeom>
                  <a:avLst/>
                  <a:gdLst/>
                  <a:ahLst/>
                  <a:cxnLst/>
                  <a:rect l="l" t="t" r="r" b="b"/>
                  <a:pathLst>
                    <a:path w="26692" h="81922" extrusionOk="0">
                      <a:moveTo>
                        <a:pt x="10524" y="1817"/>
                      </a:moveTo>
                      <a:cubicBezTo>
                        <a:pt x="4618" y="-3707"/>
                        <a:pt x="-3764" y="4579"/>
                        <a:pt x="1856" y="10485"/>
                      </a:cubicBezTo>
                      <a:cubicBezTo>
                        <a:pt x="9952" y="18581"/>
                        <a:pt x="14429" y="29440"/>
                        <a:pt x="14429" y="40965"/>
                      </a:cubicBezTo>
                      <a:cubicBezTo>
                        <a:pt x="14429" y="52490"/>
                        <a:pt x="9952" y="63253"/>
                        <a:pt x="1856" y="71445"/>
                      </a:cubicBezTo>
                      <a:cubicBezTo>
                        <a:pt x="-525" y="73826"/>
                        <a:pt x="-525" y="77731"/>
                        <a:pt x="1856" y="80113"/>
                      </a:cubicBezTo>
                      <a:cubicBezTo>
                        <a:pt x="3095" y="81351"/>
                        <a:pt x="4618" y="81922"/>
                        <a:pt x="6237" y="81922"/>
                      </a:cubicBezTo>
                      <a:cubicBezTo>
                        <a:pt x="7857" y="81922"/>
                        <a:pt x="9381" y="81351"/>
                        <a:pt x="10619" y="80113"/>
                      </a:cubicBezTo>
                      <a:cubicBezTo>
                        <a:pt x="32050" y="59539"/>
                        <a:pt x="32050" y="22391"/>
                        <a:pt x="10619" y="1817"/>
                      </a:cubicBezTo>
                      <a:lnTo>
                        <a:pt x="10619" y="181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18"/>
                <p:cNvSpPr/>
                <p:nvPr/>
              </p:nvSpPr>
              <p:spPr>
                <a:xfrm>
                  <a:off x="8792088" y="2359906"/>
                  <a:ext cx="19560" cy="47061"/>
                </a:xfrm>
                <a:custGeom>
                  <a:avLst/>
                  <a:gdLst/>
                  <a:ahLst/>
                  <a:cxnLst/>
                  <a:rect l="l" t="t" r="r" b="b"/>
                  <a:pathLst>
                    <a:path w="19560" h="47061" extrusionOk="0">
                      <a:moveTo>
                        <a:pt x="10536" y="1817"/>
                      </a:moveTo>
                      <a:cubicBezTo>
                        <a:pt x="4535" y="-3707"/>
                        <a:pt x="-3752" y="4579"/>
                        <a:pt x="1868" y="10485"/>
                      </a:cubicBezTo>
                      <a:cubicBezTo>
                        <a:pt x="5392" y="14009"/>
                        <a:pt x="7298" y="18581"/>
                        <a:pt x="7298" y="23534"/>
                      </a:cubicBezTo>
                      <a:cubicBezTo>
                        <a:pt x="7298" y="28487"/>
                        <a:pt x="5392" y="33059"/>
                        <a:pt x="1868" y="36583"/>
                      </a:cubicBezTo>
                      <a:cubicBezTo>
                        <a:pt x="-2037" y="40393"/>
                        <a:pt x="821" y="47156"/>
                        <a:pt x="6250" y="47061"/>
                      </a:cubicBezTo>
                      <a:cubicBezTo>
                        <a:pt x="7869" y="47061"/>
                        <a:pt x="9393" y="46489"/>
                        <a:pt x="10631" y="45251"/>
                      </a:cubicBezTo>
                      <a:cubicBezTo>
                        <a:pt x="22537" y="33821"/>
                        <a:pt x="22537" y="13247"/>
                        <a:pt x="10631" y="1722"/>
                      </a:cubicBezTo>
                      <a:lnTo>
                        <a:pt x="10631" y="17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69" name="Google Shape;1669;p18"/>
              <p:cNvSpPr/>
              <p:nvPr/>
            </p:nvSpPr>
            <p:spPr>
              <a:xfrm>
                <a:off x="7357915" y="1752325"/>
                <a:ext cx="142720" cy="142247"/>
              </a:xfrm>
              <a:custGeom>
                <a:avLst/>
                <a:gdLst/>
                <a:ahLst/>
                <a:cxnLst/>
                <a:rect l="l" t="t" r="r" b="b"/>
                <a:pathLst>
                  <a:path w="129158" h="128730" extrusionOk="0">
                    <a:moveTo>
                      <a:pt x="64579" y="128730"/>
                    </a:moveTo>
                    <a:cubicBezTo>
                      <a:pt x="100108" y="128730"/>
                      <a:pt x="129159" y="99679"/>
                      <a:pt x="129159" y="64151"/>
                    </a:cubicBezTo>
                    <a:cubicBezTo>
                      <a:pt x="125825" y="-21384"/>
                      <a:pt x="3334" y="-21384"/>
                      <a:pt x="0" y="64151"/>
                    </a:cubicBezTo>
                    <a:cubicBezTo>
                      <a:pt x="0" y="99679"/>
                      <a:pt x="29051" y="128730"/>
                      <a:pt x="64579" y="1287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18"/>
              <p:cNvSpPr/>
              <p:nvPr/>
            </p:nvSpPr>
            <p:spPr>
              <a:xfrm>
                <a:off x="7395296" y="1789447"/>
                <a:ext cx="67992" cy="67781"/>
              </a:xfrm>
              <a:custGeom>
                <a:avLst/>
                <a:gdLst/>
                <a:ahLst/>
                <a:cxnLst/>
                <a:rect l="l" t="t" r="r" b="b"/>
                <a:pathLst>
                  <a:path w="61531" h="61340" extrusionOk="0">
                    <a:moveTo>
                      <a:pt x="30766" y="61341"/>
                    </a:moveTo>
                    <a:cubicBezTo>
                      <a:pt x="13811" y="61341"/>
                      <a:pt x="0" y="47530"/>
                      <a:pt x="0" y="30575"/>
                    </a:cubicBezTo>
                    <a:cubicBezTo>
                      <a:pt x="1524" y="-10192"/>
                      <a:pt x="60007" y="-10192"/>
                      <a:pt x="61532" y="30575"/>
                    </a:cubicBezTo>
                    <a:cubicBezTo>
                      <a:pt x="61532" y="47530"/>
                      <a:pt x="47720" y="61341"/>
                      <a:pt x="30766" y="61341"/>
                    </a:cubicBezTo>
                    <a:close/>
                    <a:moveTo>
                      <a:pt x="30766" y="12097"/>
                    </a:moveTo>
                    <a:cubicBezTo>
                      <a:pt x="20574" y="12097"/>
                      <a:pt x="12287" y="20383"/>
                      <a:pt x="12287" y="30575"/>
                    </a:cubicBezTo>
                    <a:cubicBezTo>
                      <a:pt x="13240" y="55054"/>
                      <a:pt x="48292" y="55054"/>
                      <a:pt x="49149" y="30575"/>
                    </a:cubicBezTo>
                    <a:cubicBezTo>
                      <a:pt x="49149" y="20383"/>
                      <a:pt x="40862" y="12097"/>
                      <a:pt x="30671" y="12097"/>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71"/>
        <p:cNvGrpSpPr/>
        <p:nvPr/>
      </p:nvGrpSpPr>
      <p:grpSpPr>
        <a:xfrm>
          <a:off x="0" y="0"/>
          <a:ext cx="0" cy="0"/>
          <a:chOff x="0" y="0"/>
          <a:chExt cx="0" cy="0"/>
        </a:xfrm>
      </p:grpSpPr>
      <p:grpSp>
        <p:nvGrpSpPr>
          <p:cNvPr id="1672" name="Google Shape;1672;p19"/>
          <p:cNvGrpSpPr/>
          <p:nvPr/>
        </p:nvGrpSpPr>
        <p:grpSpPr>
          <a:xfrm>
            <a:off x="-70488" y="-84850"/>
            <a:ext cx="9353597" cy="5313300"/>
            <a:chOff x="-92988" y="-84850"/>
            <a:chExt cx="9353597" cy="5313300"/>
          </a:xfrm>
        </p:grpSpPr>
        <p:grpSp>
          <p:nvGrpSpPr>
            <p:cNvPr id="1673" name="Google Shape;1673;p19"/>
            <p:cNvGrpSpPr/>
            <p:nvPr/>
          </p:nvGrpSpPr>
          <p:grpSpPr>
            <a:xfrm>
              <a:off x="-92988" y="-52925"/>
              <a:ext cx="9353597" cy="5238750"/>
              <a:chOff x="-721775" y="-52925"/>
              <a:chExt cx="10611000" cy="5238750"/>
            </a:xfrm>
          </p:grpSpPr>
          <p:cxnSp>
            <p:nvCxnSpPr>
              <p:cNvPr id="1674" name="Google Shape;1674;p19"/>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5" name="Google Shape;1675;p19"/>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6" name="Google Shape;1676;p19"/>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7" name="Google Shape;1677;p19"/>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8" name="Google Shape;1678;p19"/>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9" name="Google Shape;1679;p19"/>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0" name="Google Shape;1680;p19"/>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1" name="Google Shape;1681;p19"/>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2" name="Google Shape;1682;p19"/>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3" name="Google Shape;1683;p19"/>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4" name="Google Shape;1684;p19"/>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5" name="Google Shape;1685;p19"/>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6" name="Google Shape;1686;p19"/>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7" name="Google Shape;1687;p19"/>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8" name="Google Shape;1688;p19"/>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9" name="Google Shape;1689;p19"/>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0" name="Google Shape;1690;p19"/>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1" name="Google Shape;1691;p19"/>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2" name="Google Shape;1692;p19"/>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3" name="Google Shape;1693;p19"/>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4" name="Google Shape;1694;p19"/>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5" name="Google Shape;1695;p19"/>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6" name="Google Shape;1696;p19"/>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7" name="Google Shape;1697;p19"/>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8" name="Google Shape;1698;p19"/>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9" name="Google Shape;1699;p19"/>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1700" name="Google Shape;1700;p19"/>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1" name="Google Shape;1701;p19"/>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2" name="Google Shape;1702;p19"/>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3" name="Google Shape;1703;p19"/>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4" name="Google Shape;1704;p19"/>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5" name="Google Shape;1705;p19"/>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6" name="Google Shape;1706;p19"/>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7" name="Google Shape;1707;p19"/>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8" name="Google Shape;1708;p19"/>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9" name="Google Shape;1709;p19"/>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0" name="Google Shape;1710;p19"/>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1" name="Google Shape;1711;p19"/>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2" name="Google Shape;1712;p19"/>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3" name="Google Shape;1713;p19"/>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4" name="Google Shape;1714;p19"/>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5" name="Google Shape;1715;p19"/>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6" name="Google Shape;1716;p19"/>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7" name="Google Shape;1717;p19"/>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8" name="Google Shape;1718;p19"/>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9" name="Google Shape;1719;p19"/>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0" name="Google Shape;1720;p19"/>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1" name="Google Shape;1721;p19"/>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2" name="Google Shape;1722;p19"/>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3" name="Google Shape;1723;p19"/>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4" name="Google Shape;1724;p19"/>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5" name="Google Shape;1725;p19"/>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6" name="Google Shape;1726;p19"/>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7" name="Google Shape;1727;p19"/>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8" name="Google Shape;1728;p19"/>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9" name="Google Shape;1729;p19"/>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0" name="Google Shape;1730;p19"/>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1" name="Google Shape;1731;p19"/>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2" name="Google Shape;1732;p19"/>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3" name="Google Shape;1733;p19"/>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4" name="Google Shape;1734;p19"/>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5" name="Google Shape;1735;p19"/>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6" name="Google Shape;1736;p19"/>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7" name="Google Shape;1737;p19"/>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8" name="Google Shape;1738;p19"/>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9" name="Google Shape;1739;p19"/>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0" name="Google Shape;1740;p19"/>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1" name="Google Shape;1741;p19"/>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2" name="Google Shape;1742;p19"/>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3" name="Google Shape;1743;p19"/>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4" name="Google Shape;1744;p19"/>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5" name="Google Shape;1745;p19"/>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6" name="Google Shape;1746;p19"/>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7" name="Google Shape;1747;p19"/>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8" name="Google Shape;1748;p19"/>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1749" name="Google Shape;174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0" name="Google Shape;1750;p19"/>
          <p:cNvSpPr txBox="1">
            <a:spLocks noGrp="1"/>
          </p:cNvSpPr>
          <p:nvPr>
            <p:ph type="subTitle" idx="1"/>
          </p:nvPr>
        </p:nvSpPr>
        <p:spPr>
          <a:xfrm>
            <a:off x="4832078" y="1905100"/>
            <a:ext cx="3254100" cy="18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1" name="Google Shape;1751;p19"/>
          <p:cNvSpPr txBox="1">
            <a:spLocks noGrp="1"/>
          </p:cNvSpPr>
          <p:nvPr>
            <p:ph type="subTitle" idx="2"/>
          </p:nvPr>
        </p:nvSpPr>
        <p:spPr>
          <a:xfrm>
            <a:off x="1057900" y="1905100"/>
            <a:ext cx="3254100" cy="18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52" name="Google Shape;1752;p19"/>
          <p:cNvGrpSpPr/>
          <p:nvPr/>
        </p:nvGrpSpPr>
        <p:grpSpPr>
          <a:xfrm rot="-2573809">
            <a:off x="7895526" y="3938647"/>
            <a:ext cx="1841432" cy="1151099"/>
            <a:chOff x="3631193" y="4003322"/>
            <a:chExt cx="1357550" cy="1151067"/>
          </a:xfrm>
        </p:grpSpPr>
        <p:sp>
          <p:nvSpPr>
            <p:cNvPr id="1753" name="Google Shape;1753;p19"/>
            <p:cNvSpPr/>
            <p:nvPr/>
          </p:nvSpPr>
          <p:spPr>
            <a:xfrm rot="-535229">
              <a:off x="3697982" y="4108368"/>
              <a:ext cx="1223973" cy="956912"/>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19"/>
            <p:cNvSpPr/>
            <p:nvPr/>
          </p:nvSpPr>
          <p:spPr>
            <a:xfrm>
              <a:off x="3834193" y="4003322"/>
              <a:ext cx="1094803" cy="1078645"/>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5" name="Google Shape;1755;p19"/>
          <p:cNvSpPr/>
          <p:nvPr/>
        </p:nvSpPr>
        <p:spPr>
          <a:xfrm>
            <a:off x="-694825" y="-565958"/>
            <a:ext cx="2485246" cy="1644093"/>
          </a:xfrm>
          <a:custGeom>
            <a:avLst/>
            <a:gdLst/>
            <a:ahLst/>
            <a:cxnLst/>
            <a:rect l="l" t="t" r="r" b="b"/>
            <a:pathLst>
              <a:path w="2485246" h="1644093" extrusionOk="0">
                <a:moveTo>
                  <a:pt x="45639" y="1644093"/>
                </a:moveTo>
                <a:cubicBezTo>
                  <a:pt x="41519" y="1644093"/>
                  <a:pt x="37571" y="1641604"/>
                  <a:pt x="35940" y="1637570"/>
                </a:cubicBezTo>
                <a:cubicBezTo>
                  <a:pt x="-27748" y="1481269"/>
                  <a:pt x="-5517" y="1286087"/>
                  <a:pt x="92504" y="1140344"/>
                </a:cubicBezTo>
                <a:cubicBezTo>
                  <a:pt x="191812" y="992626"/>
                  <a:pt x="356610" y="911257"/>
                  <a:pt x="556341" y="911257"/>
                </a:cubicBezTo>
                <a:cubicBezTo>
                  <a:pt x="672558" y="911257"/>
                  <a:pt x="763025" y="931771"/>
                  <a:pt x="831262" y="963787"/>
                </a:cubicBezTo>
                <a:cubicBezTo>
                  <a:pt x="848772" y="937350"/>
                  <a:pt x="872547" y="913489"/>
                  <a:pt x="903276" y="894091"/>
                </a:cubicBezTo>
                <a:cubicBezTo>
                  <a:pt x="1001124" y="832291"/>
                  <a:pt x="1092536" y="858213"/>
                  <a:pt x="1189183" y="885765"/>
                </a:cubicBezTo>
                <a:cubicBezTo>
                  <a:pt x="1296473" y="916321"/>
                  <a:pt x="1407454" y="947822"/>
                  <a:pt x="1550022" y="875036"/>
                </a:cubicBezTo>
                <a:cubicBezTo>
                  <a:pt x="1731042" y="782595"/>
                  <a:pt x="1735677" y="594793"/>
                  <a:pt x="1740140" y="413172"/>
                </a:cubicBezTo>
                <a:cubicBezTo>
                  <a:pt x="1743659" y="271978"/>
                  <a:pt x="1746921" y="138681"/>
                  <a:pt x="1833525" y="59801"/>
                </a:cubicBezTo>
                <a:cubicBezTo>
                  <a:pt x="2001757" y="-93324"/>
                  <a:pt x="2459415" y="94992"/>
                  <a:pt x="2478813" y="103060"/>
                </a:cubicBezTo>
                <a:cubicBezTo>
                  <a:pt x="2484135" y="105292"/>
                  <a:pt x="2486624" y="111386"/>
                  <a:pt x="2484478" y="116708"/>
                </a:cubicBezTo>
                <a:cubicBezTo>
                  <a:pt x="2482246" y="122029"/>
                  <a:pt x="2476152" y="124518"/>
                  <a:pt x="2470830" y="122373"/>
                </a:cubicBezTo>
                <a:cubicBezTo>
                  <a:pt x="2466195" y="120398"/>
                  <a:pt x="2006049" y="-68948"/>
                  <a:pt x="1847688" y="75251"/>
                </a:cubicBezTo>
                <a:cubicBezTo>
                  <a:pt x="1767692" y="148036"/>
                  <a:pt x="1764516" y="277042"/>
                  <a:pt x="1761169" y="413687"/>
                </a:cubicBezTo>
                <a:cubicBezTo>
                  <a:pt x="1756791" y="592648"/>
                  <a:pt x="1751728" y="795555"/>
                  <a:pt x="1559635" y="893662"/>
                </a:cubicBezTo>
                <a:cubicBezTo>
                  <a:pt x="1409771" y="970224"/>
                  <a:pt x="1289606" y="935977"/>
                  <a:pt x="1183604" y="905850"/>
                </a:cubicBezTo>
                <a:cubicBezTo>
                  <a:pt x="1087557" y="878555"/>
                  <a:pt x="1004558" y="854951"/>
                  <a:pt x="914605" y="911772"/>
                </a:cubicBezTo>
                <a:cubicBezTo>
                  <a:pt x="886709" y="929368"/>
                  <a:pt x="865595" y="950311"/>
                  <a:pt x="850145" y="973056"/>
                </a:cubicBezTo>
                <a:cubicBezTo>
                  <a:pt x="945934" y="1023955"/>
                  <a:pt x="993056" y="1098457"/>
                  <a:pt x="1003699" y="1166436"/>
                </a:cubicBezTo>
                <a:cubicBezTo>
                  <a:pt x="1013656" y="1230382"/>
                  <a:pt x="989279" y="1284971"/>
                  <a:pt x="944389" y="1299391"/>
                </a:cubicBezTo>
                <a:cubicBezTo>
                  <a:pt x="898125" y="1314154"/>
                  <a:pt x="848257" y="1281023"/>
                  <a:pt x="817443" y="1214932"/>
                </a:cubicBezTo>
                <a:cubicBezTo>
                  <a:pt x="784741" y="1144721"/>
                  <a:pt x="781136" y="1055284"/>
                  <a:pt x="820790" y="981725"/>
                </a:cubicBezTo>
                <a:cubicBezTo>
                  <a:pt x="755472" y="951512"/>
                  <a:pt x="668610" y="932114"/>
                  <a:pt x="556599" y="932114"/>
                </a:cubicBezTo>
                <a:cubicBezTo>
                  <a:pt x="363991" y="932114"/>
                  <a:pt x="205459" y="1010222"/>
                  <a:pt x="110099" y="1151931"/>
                </a:cubicBezTo>
                <a:cubicBezTo>
                  <a:pt x="15855" y="1292095"/>
                  <a:pt x="-5603" y="1479553"/>
                  <a:pt x="55510" y="1629588"/>
                </a:cubicBezTo>
                <a:cubicBezTo>
                  <a:pt x="57656" y="1634909"/>
                  <a:pt x="55081" y="1641003"/>
                  <a:pt x="49759" y="1643235"/>
                </a:cubicBezTo>
                <a:cubicBezTo>
                  <a:pt x="48472" y="1643750"/>
                  <a:pt x="47098" y="1644007"/>
                  <a:pt x="45811" y="1644007"/>
                </a:cubicBezTo>
                <a:close/>
                <a:moveTo>
                  <a:pt x="839159" y="990910"/>
                </a:moveTo>
                <a:cubicBezTo>
                  <a:pt x="799418" y="1064554"/>
                  <a:pt x="810920" y="1151845"/>
                  <a:pt x="836240" y="1206091"/>
                </a:cubicBezTo>
                <a:cubicBezTo>
                  <a:pt x="862333" y="1262054"/>
                  <a:pt x="902245" y="1290808"/>
                  <a:pt x="937866" y="1279392"/>
                </a:cubicBezTo>
                <a:cubicBezTo>
                  <a:pt x="972714" y="1268234"/>
                  <a:pt x="991254" y="1223086"/>
                  <a:pt x="982928" y="1169612"/>
                </a:cubicBezTo>
                <a:cubicBezTo>
                  <a:pt x="973143" y="1106869"/>
                  <a:pt x="929025" y="1038203"/>
                  <a:pt x="839244" y="990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19"/>
          <p:cNvSpPr/>
          <p:nvPr/>
        </p:nvSpPr>
        <p:spPr>
          <a:xfrm>
            <a:off x="-288850" y="4393467"/>
            <a:ext cx="1529295" cy="1004873"/>
          </a:xfrm>
          <a:custGeom>
            <a:avLst/>
            <a:gdLst/>
            <a:ahLst/>
            <a:cxnLst/>
            <a:rect l="l" t="t" r="r" b="b"/>
            <a:pathLst>
              <a:path w="1374647" h="903257" extrusionOk="0">
                <a:moveTo>
                  <a:pt x="0" y="217172"/>
                </a:moveTo>
                <a:cubicBezTo>
                  <a:pt x="196787" y="60771"/>
                  <a:pt x="541782" y="-90676"/>
                  <a:pt x="778193" y="66010"/>
                </a:cubicBezTo>
                <a:cubicBezTo>
                  <a:pt x="953643" y="182310"/>
                  <a:pt x="1001649" y="413482"/>
                  <a:pt x="1084422" y="593219"/>
                </a:cubicBezTo>
                <a:cubicBezTo>
                  <a:pt x="1145000" y="724664"/>
                  <a:pt x="1238441" y="845060"/>
                  <a:pt x="1374648" y="903258"/>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57" name="Google Shape;1757;p19"/>
          <p:cNvGrpSpPr/>
          <p:nvPr/>
        </p:nvGrpSpPr>
        <p:grpSpPr>
          <a:xfrm rot="-765376">
            <a:off x="197079" y="3994494"/>
            <a:ext cx="816585" cy="796185"/>
            <a:chOff x="2215400" y="2087432"/>
            <a:chExt cx="816600" cy="796200"/>
          </a:xfrm>
        </p:grpSpPr>
        <p:sp>
          <p:nvSpPr>
            <p:cNvPr id="1758" name="Google Shape;1758;p19"/>
            <p:cNvSpPr/>
            <p:nvPr/>
          </p:nvSpPr>
          <p:spPr>
            <a:xfrm>
              <a:off x="2215400" y="2087432"/>
              <a:ext cx="816600" cy="7962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759" name="Google Shape;1759;p19"/>
            <p:cNvGrpSpPr/>
            <p:nvPr/>
          </p:nvGrpSpPr>
          <p:grpSpPr>
            <a:xfrm>
              <a:off x="2449668" y="2366600"/>
              <a:ext cx="348064" cy="237864"/>
              <a:chOff x="6436261" y="2861696"/>
              <a:chExt cx="348064" cy="237864"/>
            </a:xfrm>
          </p:grpSpPr>
          <p:grpSp>
            <p:nvGrpSpPr>
              <p:cNvPr id="1760" name="Google Shape;1760;p19"/>
              <p:cNvGrpSpPr/>
              <p:nvPr/>
            </p:nvGrpSpPr>
            <p:grpSpPr>
              <a:xfrm>
                <a:off x="6436261" y="2861696"/>
                <a:ext cx="348064" cy="237864"/>
                <a:chOff x="7780520" y="3322700"/>
                <a:chExt cx="314848" cy="215145"/>
              </a:xfrm>
            </p:grpSpPr>
            <p:sp>
              <p:nvSpPr>
                <p:cNvPr id="1761" name="Google Shape;1761;p19"/>
                <p:cNvSpPr/>
                <p:nvPr/>
              </p:nvSpPr>
              <p:spPr>
                <a:xfrm>
                  <a:off x="7780520" y="3371801"/>
                  <a:ext cx="314848" cy="166044"/>
                </a:xfrm>
                <a:custGeom>
                  <a:avLst/>
                  <a:gdLst/>
                  <a:ahLst/>
                  <a:cxnLst/>
                  <a:rect l="l" t="t" r="r" b="b"/>
                  <a:pathLst>
                    <a:path w="314848" h="166044" extrusionOk="0">
                      <a:moveTo>
                        <a:pt x="308967" y="12335"/>
                      </a:moveTo>
                      <a:lnTo>
                        <a:pt x="233910" y="12335"/>
                      </a:lnTo>
                      <a:cubicBezTo>
                        <a:pt x="225814" y="12621"/>
                        <a:pt x="225718" y="24336"/>
                        <a:pt x="233910" y="24622"/>
                      </a:cubicBezTo>
                      <a:lnTo>
                        <a:pt x="265247" y="24622"/>
                      </a:lnTo>
                      <a:lnTo>
                        <a:pt x="265247" y="36909"/>
                      </a:lnTo>
                      <a:lnTo>
                        <a:pt x="222385" y="36909"/>
                      </a:lnTo>
                      <a:cubicBezTo>
                        <a:pt x="198953" y="2143"/>
                        <a:pt x="205811" y="6239"/>
                        <a:pt x="163710" y="6144"/>
                      </a:cubicBezTo>
                      <a:cubicBezTo>
                        <a:pt x="163425" y="-2048"/>
                        <a:pt x="151709" y="-2048"/>
                        <a:pt x="151423" y="6144"/>
                      </a:cubicBezTo>
                      <a:cubicBezTo>
                        <a:pt x="109228" y="6144"/>
                        <a:pt x="116181" y="2143"/>
                        <a:pt x="92750" y="36909"/>
                      </a:cubicBezTo>
                      <a:lnTo>
                        <a:pt x="49887" y="36909"/>
                      </a:lnTo>
                      <a:lnTo>
                        <a:pt x="49887" y="24622"/>
                      </a:lnTo>
                      <a:lnTo>
                        <a:pt x="81034" y="24622"/>
                      </a:lnTo>
                      <a:cubicBezTo>
                        <a:pt x="84082" y="24622"/>
                        <a:pt x="86844" y="22431"/>
                        <a:pt x="87320" y="19383"/>
                      </a:cubicBezTo>
                      <a:cubicBezTo>
                        <a:pt x="87892" y="15573"/>
                        <a:pt x="84939" y="12335"/>
                        <a:pt x="81224" y="12335"/>
                      </a:cubicBezTo>
                      <a:lnTo>
                        <a:pt x="6358" y="12335"/>
                      </a:lnTo>
                      <a:cubicBezTo>
                        <a:pt x="3310" y="12335"/>
                        <a:pt x="547" y="14526"/>
                        <a:pt x="71" y="17574"/>
                      </a:cubicBezTo>
                      <a:cubicBezTo>
                        <a:pt x="-500" y="21384"/>
                        <a:pt x="2452" y="24622"/>
                        <a:pt x="6167" y="24622"/>
                      </a:cubicBezTo>
                      <a:lnTo>
                        <a:pt x="37504" y="24622"/>
                      </a:lnTo>
                      <a:lnTo>
                        <a:pt x="37504" y="36909"/>
                      </a:lnTo>
                      <a:cubicBezTo>
                        <a:pt x="25979" y="35862"/>
                        <a:pt x="16168" y="43482"/>
                        <a:pt x="15978" y="55388"/>
                      </a:cubicBezTo>
                      <a:cubicBezTo>
                        <a:pt x="15978" y="65580"/>
                        <a:pt x="24265" y="73866"/>
                        <a:pt x="34456" y="73866"/>
                      </a:cubicBezTo>
                      <a:lnTo>
                        <a:pt x="69318" y="73866"/>
                      </a:lnTo>
                      <a:lnTo>
                        <a:pt x="58459" y="92631"/>
                      </a:lnTo>
                      <a:cubicBezTo>
                        <a:pt x="56840" y="95488"/>
                        <a:pt x="55983" y="98631"/>
                        <a:pt x="55983" y="101775"/>
                      </a:cubicBezTo>
                      <a:lnTo>
                        <a:pt x="55983" y="147685"/>
                      </a:lnTo>
                      <a:cubicBezTo>
                        <a:pt x="56936" y="172069"/>
                        <a:pt x="91988" y="172164"/>
                        <a:pt x="92844" y="147685"/>
                      </a:cubicBezTo>
                      <a:lnTo>
                        <a:pt x="92844" y="106632"/>
                      </a:lnTo>
                      <a:lnTo>
                        <a:pt x="104846" y="85868"/>
                      </a:lnTo>
                      <a:cubicBezTo>
                        <a:pt x="106656" y="86439"/>
                        <a:pt x="124372" y="86154"/>
                        <a:pt x="126659" y="86154"/>
                      </a:cubicBezTo>
                      <a:cubicBezTo>
                        <a:pt x="130373" y="86154"/>
                        <a:pt x="133326" y="82915"/>
                        <a:pt x="132754" y="79105"/>
                      </a:cubicBezTo>
                      <a:cubicBezTo>
                        <a:pt x="132278" y="76057"/>
                        <a:pt x="129516" y="73866"/>
                        <a:pt x="126468" y="73866"/>
                      </a:cubicBezTo>
                      <a:lnTo>
                        <a:pt x="108180" y="73866"/>
                      </a:lnTo>
                      <a:cubicBezTo>
                        <a:pt x="104751" y="73866"/>
                        <a:pt x="102084" y="71009"/>
                        <a:pt x="101989" y="67580"/>
                      </a:cubicBezTo>
                      <a:cubicBezTo>
                        <a:pt x="101893" y="64151"/>
                        <a:pt x="99227" y="61579"/>
                        <a:pt x="95797" y="61579"/>
                      </a:cubicBezTo>
                      <a:lnTo>
                        <a:pt x="34456" y="61579"/>
                      </a:lnTo>
                      <a:cubicBezTo>
                        <a:pt x="26360" y="61293"/>
                        <a:pt x="26265" y="49578"/>
                        <a:pt x="34456" y="49292"/>
                      </a:cubicBezTo>
                      <a:lnTo>
                        <a:pt x="95988" y="49292"/>
                      </a:lnTo>
                      <a:cubicBezTo>
                        <a:pt x="98084" y="49292"/>
                        <a:pt x="99988" y="48244"/>
                        <a:pt x="101131" y="46530"/>
                      </a:cubicBezTo>
                      <a:lnTo>
                        <a:pt x="113419" y="28051"/>
                      </a:lnTo>
                      <a:cubicBezTo>
                        <a:pt x="115609" y="24717"/>
                        <a:pt x="119800" y="18526"/>
                        <a:pt x="123706" y="18526"/>
                      </a:cubicBezTo>
                      <a:lnTo>
                        <a:pt x="191333" y="18526"/>
                      </a:lnTo>
                      <a:cubicBezTo>
                        <a:pt x="195238" y="18526"/>
                        <a:pt x="199334" y="24717"/>
                        <a:pt x="201620" y="28051"/>
                      </a:cubicBezTo>
                      <a:lnTo>
                        <a:pt x="213907" y="46530"/>
                      </a:lnTo>
                      <a:cubicBezTo>
                        <a:pt x="215050" y="48244"/>
                        <a:pt x="216955" y="49292"/>
                        <a:pt x="219051" y="49292"/>
                      </a:cubicBezTo>
                      <a:lnTo>
                        <a:pt x="280582" y="49292"/>
                      </a:lnTo>
                      <a:cubicBezTo>
                        <a:pt x="288678" y="49578"/>
                        <a:pt x="288774" y="61293"/>
                        <a:pt x="280582" y="61579"/>
                      </a:cubicBezTo>
                      <a:lnTo>
                        <a:pt x="218956" y="61579"/>
                      </a:lnTo>
                      <a:cubicBezTo>
                        <a:pt x="215527" y="61579"/>
                        <a:pt x="212860" y="64437"/>
                        <a:pt x="212860" y="67866"/>
                      </a:cubicBezTo>
                      <a:cubicBezTo>
                        <a:pt x="212860" y="71295"/>
                        <a:pt x="210097" y="73866"/>
                        <a:pt x="206668" y="73866"/>
                      </a:cubicBezTo>
                      <a:lnTo>
                        <a:pt x="188380" y="73866"/>
                      </a:lnTo>
                      <a:cubicBezTo>
                        <a:pt x="185332" y="73866"/>
                        <a:pt x="182570" y="76057"/>
                        <a:pt x="182094" y="79105"/>
                      </a:cubicBezTo>
                      <a:cubicBezTo>
                        <a:pt x="181522" y="82915"/>
                        <a:pt x="184475" y="86154"/>
                        <a:pt x="188190" y="86154"/>
                      </a:cubicBezTo>
                      <a:cubicBezTo>
                        <a:pt x="190381" y="86058"/>
                        <a:pt x="208193" y="86439"/>
                        <a:pt x="210002" y="85868"/>
                      </a:cubicBezTo>
                      <a:lnTo>
                        <a:pt x="222003" y="106632"/>
                      </a:lnTo>
                      <a:lnTo>
                        <a:pt x="222003" y="147685"/>
                      </a:lnTo>
                      <a:cubicBezTo>
                        <a:pt x="222956" y="172164"/>
                        <a:pt x="258008" y="172164"/>
                        <a:pt x="258866" y="147685"/>
                      </a:cubicBezTo>
                      <a:lnTo>
                        <a:pt x="258866" y="101775"/>
                      </a:lnTo>
                      <a:cubicBezTo>
                        <a:pt x="258866" y="98631"/>
                        <a:pt x="258008" y="95488"/>
                        <a:pt x="256389" y="92631"/>
                      </a:cubicBezTo>
                      <a:lnTo>
                        <a:pt x="245626" y="73866"/>
                      </a:lnTo>
                      <a:lnTo>
                        <a:pt x="280487" y="73866"/>
                      </a:lnTo>
                      <a:cubicBezTo>
                        <a:pt x="290679" y="73866"/>
                        <a:pt x="298870" y="65580"/>
                        <a:pt x="298870" y="55388"/>
                      </a:cubicBezTo>
                      <a:cubicBezTo>
                        <a:pt x="298680" y="43482"/>
                        <a:pt x="288869" y="35862"/>
                        <a:pt x="277344" y="36909"/>
                      </a:cubicBezTo>
                      <a:lnTo>
                        <a:pt x="277344" y="24622"/>
                      </a:lnTo>
                      <a:lnTo>
                        <a:pt x="308491" y="24622"/>
                      </a:lnTo>
                      <a:cubicBezTo>
                        <a:pt x="311539" y="24622"/>
                        <a:pt x="314301" y="22431"/>
                        <a:pt x="314777" y="19383"/>
                      </a:cubicBezTo>
                      <a:cubicBezTo>
                        <a:pt x="315349" y="15573"/>
                        <a:pt x="312396" y="12335"/>
                        <a:pt x="308681" y="12335"/>
                      </a:cubicBezTo>
                      <a:lnTo>
                        <a:pt x="308681" y="12335"/>
                      </a:lnTo>
                      <a:close/>
                      <a:moveTo>
                        <a:pt x="94464" y="79677"/>
                      </a:moveTo>
                      <a:lnTo>
                        <a:pt x="81700" y="101870"/>
                      </a:lnTo>
                      <a:cubicBezTo>
                        <a:pt x="81129" y="102822"/>
                        <a:pt x="80843" y="103870"/>
                        <a:pt x="80843" y="104918"/>
                      </a:cubicBezTo>
                      <a:lnTo>
                        <a:pt x="80843" y="147399"/>
                      </a:lnTo>
                      <a:cubicBezTo>
                        <a:pt x="80843" y="150447"/>
                        <a:pt x="78652" y="153210"/>
                        <a:pt x="75604" y="153686"/>
                      </a:cubicBezTo>
                      <a:cubicBezTo>
                        <a:pt x="71795" y="154257"/>
                        <a:pt x="68556" y="151305"/>
                        <a:pt x="68556" y="147590"/>
                      </a:cubicBezTo>
                      <a:lnTo>
                        <a:pt x="68556" y="101679"/>
                      </a:lnTo>
                      <a:cubicBezTo>
                        <a:pt x="68556" y="100727"/>
                        <a:pt x="68842" y="99679"/>
                        <a:pt x="69413" y="98631"/>
                      </a:cubicBezTo>
                      <a:lnTo>
                        <a:pt x="83796" y="73771"/>
                      </a:lnTo>
                      <a:lnTo>
                        <a:pt x="91130" y="73771"/>
                      </a:lnTo>
                      <a:cubicBezTo>
                        <a:pt x="91892" y="75962"/>
                        <a:pt x="93035" y="77867"/>
                        <a:pt x="94464" y="79581"/>
                      </a:cubicBezTo>
                      <a:close/>
                      <a:moveTo>
                        <a:pt x="246007" y="98727"/>
                      </a:moveTo>
                      <a:cubicBezTo>
                        <a:pt x="246578" y="99679"/>
                        <a:pt x="246864" y="100727"/>
                        <a:pt x="246864" y="101775"/>
                      </a:cubicBezTo>
                      <a:lnTo>
                        <a:pt x="246864" y="147495"/>
                      </a:lnTo>
                      <a:cubicBezTo>
                        <a:pt x="246864" y="150543"/>
                        <a:pt x="244673" y="153305"/>
                        <a:pt x="241625" y="153781"/>
                      </a:cubicBezTo>
                      <a:cubicBezTo>
                        <a:pt x="237815" y="154353"/>
                        <a:pt x="234577" y="151400"/>
                        <a:pt x="234577" y="147685"/>
                      </a:cubicBezTo>
                      <a:lnTo>
                        <a:pt x="234577" y="105013"/>
                      </a:lnTo>
                      <a:cubicBezTo>
                        <a:pt x="234577" y="103965"/>
                        <a:pt x="234291" y="102918"/>
                        <a:pt x="233720" y="101965"/>
                      </a:cubicBezTo>
                      <a:lnTo>
                        <a:pt x="220956" y="79772"/>
                      </a:lnTo>
                      <a:cubicBezTo>
                        <a:pt x="222385" y="78057"/>
                        <a:pt x="223528" y="76057"/>
                        <a:pt x="224290" y="73962"/>
                      </a:cubicBezTo>
                      <a:lnTo>
                        <a:pt x="231624" y="73962"/>
                      </a:lnTo>
                      <a:lnTo>
                        <a:pt x="246007" y="988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19"/>
                <p:cNvSpPr/>
                <p:nvPr/>
              </p:nvSpPr>
              <p:spPr>
                <a:xfrm>
                  <a:off x="7897487" y="3322700"/>
                  <a:ext cx="81870" cy="26670"/>
                </a:xfrm>
                <a:custGeom>
                  <a:avLst/>
                  <a:gdLst/>
                  <a:ahLst/>
                  <a:cxnLst/>
                  <a:rect l="l" t="t" r="r" b="b"/>
                  <a:pathLst>
                    <a:path w="81870" h="26670" extrusionOk="0">
                      <a:moveTo>
                        <a:pt x="10358" y="24860"/>
                      </a:moveTo>
                      <a:cubicBezTo>
                        <a:pt x="18455" y="16764"/>
                        <a:pt x="29313" y="12287"/>
                        <a:pt x="40838" y="12287"/>
                      </a:cubicBezTo>
                      <a:cubicBezTo>
                        <a:pt x="52364" y="12287"/>
                        <a:pt x="63127" y="16764"/>
                        <a:pt x="71318" y="24860"/>
                      </a:cubicBezTo>
                      <a:cubicBezTo>
                        <a:pt x="72557" y="26099"/>
                        <a:pt x="74080" y="26670"/>
                        <a:pt x="75700" y="26670"/>
                      </a:cubicBezTo>
                      <a:cubicBezTo>
                        <a:pt x="81034" y="26670"/>
                        <a:pt x="83987" y="19907"/>
                        <a:pt x="80081" y="16193"/>
                      </a:cubicBezTo>
                      <a:cubicBezTo>
                        <a:pt x="69604" y="5715"/>
                        <a:pt x="55697" y="0"/>
                        <a:pt x="40934" y="0"/>
                      </a:cubicBezTo>
                      <a:cubicBezTo>
                        <a:pt x="26170" y="0"/>
                        <a:pt x="12263" y="5715"/>
                        <a:pt x="1786" y="16193"/>
                      </a:cubicBezTo>
                      <a:cubicBezTo>
                        <a:pt x="-595" y="18574"/>
                        <a:pt x="-595" y="22479"/>
                        <a:pt x="1786" y="24860"/>
                      </a:cubicBezTo>
                      <a:cubicBezTo>
                        <a:pt x="4167" y="27242"/>
                        <a:pt x="8072" y="27242"/>
                        <a:pt x="10453" y="24860"/>
                      </a:cubicBezTo>
                      <a:lnTo>
                        <a:pt x="10453" y="248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19"/>
                <p:cNvSpPr/>
                <p:nvPr/>
              </p:nvSpPr>
              <p:spPr>
                <a:xfrm>
                  <a:off x="7914791" y="3347298"/>
                  <a:ext cx="47135" cy="19453"/>
                </a:xfrm>
                <a:custGeom>
                  <a:avLst/>
                  <a:gdLst/>
                  <a:ahLst/>
                  <a:cxnLst/>
                  <a:rect l="l" t="t" r="r" b="b"/>
                  <a:pathLst>
                    <a:path w="47135" h="19453" extrusionOk="0">
                      <a:moveTo>
                        <a:pt x="1817" y="8930"/>
                      </a:moveTo>
                      <a:cubicBezTo>
                        <a:pt x="-3707" y="14835"/>
                        <a:pt x="4579" y="23217"/>
                        <a:pt x="10485" y="17597"/>
                      </a:cubicBezTo>
                      <a:cubicBezTo>
                        <a:pt x="14009" y="14073"/>
                        <a:pt x="18581" y="12168"/>
                        <a:pt x="23534" y="12168"/>
                      </a:cubicBezTo>
                      <a:cubicBezTo>
                        <a:pt x="28487" y="12168"/>
                        <a:pt x="33059" y="14073"/>
                        <a:pt x="36583" y="17597"/>
                      </a:cubicBezTo>
                      <a:cubicBezTo>
                        <a:pt x="37821" y="18836"/>
                        <a:pt x="39346" y="19407"/>
                        <a:pt x="40965" y="19407"/>
                      </a:cubicBezTo>
                      <a:cubicBezTo>
                        <a:pt x="46299" y="19407"/>
                        <a:pt x="49252" y="12644"/>
                        <a:pt x="45347" y="8930"/>
                      </a:cubicBezTo>
                      <a:cubicBezTo>
                        <a:pt x="33916" y="-2977"/>
                        <a:pt x="13342" y="-2977"/>
                        <a:pt x="1817" y="8930"/>
                      </a:cubicBezTo>
                      <a:lnTo>
                        <a:pt x="1817" y="89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64" name="Google Shape;1764;p19"/>
              <p:cNvSpPr/>
              <p:nvPr/>
            </p:nvSpPr>
            <p:spPr>
              <a:xfrm>
                <a:off x="6569753" y="2963635"/>
                <a:ext cx="81569" cy="129142"/>
              </a:xfrm>
              <a:custGeom>
                <a:avLst/>
                <a:gdLst/>
                <a:ahLst/>
                <a:cxnLst/>
                <a:rect l="l" t="t" r="r" b="b"/>
                <a:pathLst>
                  <a:path w="73818" h="116871" extrusionOk="0">
                    <a:moveTo>
                      <a:pt x="0" y="104584"/>
                    </a:moveTo>
                    <a:lnTo>
                      <a:pt x="0" y="12287"/>
                    </a:lnTo>
                    <a:cubicBezTo>
                      <a:pt x="0" y="5525"/>
                      <a:pt x="5524" y="0"/>
                      <a:pt x="12287" y="0"/>
                    </a:cubicBezTo>
                    <a:lnTo>
                      <a:pt x="61531" y="0"/>
                    </a:lnTo>
                    <a:cubicBezTo>
                      <a:pt x="68294" y="0"/>
                      <a:pt x="73819" y="5525"/>
                      <a:pt x="73819" y="12287"/>
                    </a:cubicBezTo>
                    <a:lnTo>
                      <a:pt x="73819" y="104584"/>
                    </a:lnTo>
                    <a:cubicBezTo>
                      <a:pt x="73819" y="111347"/>
                      <a:pt x="68294" y="116872"/>
                      <a:pt x="61531" y="116872"/>
                    </a:cubicBezTo>
                    <a:lnTo>
                      <a:pt x="12287" y="116872"/>
                    </a:lnTo>
                    <a:cubicBezTo>
                      <a:pt x="5524" y="116872"/>
                      <a:pt x="0" y="111347"/>
                      <a:pt x="0" y="104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65" name="Google Shape;1765;p19"/>
              <p:cNvGrpSpPr/>
              <p:nvPr/>
            </p:nvGrpSpPr>
            <p:grpSpPr>
              <a:xfrm>
                <a:off x="6590286" y="2983986"/>
                <a:ext cx="40750" cy="88433"/>
                <a:chOff x="7919846" y="3433309"/>
                <a:chExt cx="36861" cy="79986"/>
              </a:xfrm>
            </p:grpSpPr>
            <p:sp>
              <p:nvSpPr>
                <p:cNvPr id="1766" name="Google Shape;1766;p19"/>
                <p:cNvSpPr/>
                <p:nvPr/>
              </p:nvSpPr>
              <p:spPr>
                <a:xfrm>
                  <a:off x="7919846" y="3476457"/>
                  <a:ext cx="36861" cy="36838"/>
                </a:xfrm>
                <a:custGeom>
                  <a:avLst/>
                  <a:gdLst/>
                  <a:ahLst/>
                  <a:cxnLst/>
                  <a:rect l="l" t="t" r="r" b="b"/>
                  <a:pathLst>
                    <a:path w="36861" h="36838" extrusionOk="0">
                      <a:moveTo>
                        <a:pt x="18479" y="36838"/>
                      </a:moveTo>
                      <a:cubicBezTo>
                        <a:pt x="8287" y="36838"/>
                        <a:pt x="0" y="28551"/>
                        <a:pt x="0" y="18359"/>
                      </a:cubicBezTo>
                      <a:cubicBezTo>
                        <a:pt x="953" y="-6120"/>
                        <a:pt x="36005" y="-6120"/>
                        <a:pt x="36862" y="18359"/>
                      </a:cubicBezTo>
                      <a:cubicBezTo>
                        <a:pt x="36862" y="28551"/>
                        <a:pt x="28575" y="36838"/>
                        <a:pt x="18383" y="36838"/>
                      </a:cubicBezTo>
                      <a:close/>
                      <a:moveTo>
                        <a:pt x="18479" y="12263"/>
                      </a:moveTo>
                      <a:cubicBezTo>
                        <a:pt x="15050" y="12263"/>
                        <a:pt x="12288" y="15026"/>
                        <a:pt x="12288" y="18455"/>
                      </a:cubicBezTo>
                      <a:cubicBezTo>
                        <a:pt x="12573" y="26646"/>
                        <a:pt x="24289" y="26646"/>
                        <a:pt x="24575" y="18455"/>
                      </a:cubicBezTo>
                      <a:cubicBezTo>
                        <a:pt x="24575" y="15026"/>
                        <a:pt x="21813" y="12263"/>
                        <a:pt x="18383" y="12263"/>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19"/>
                <p:cNvSpPr/>
                <p:nvPr/>
              </p:nvSpPr>
              <p:spPr>
                <a:xfrm>
                  <a:off x="7932039" y="3433309"/>
                  <a:ext cx="12287" cy="52339"/>
                </a:xfrm>
                <a:custGeom>
                  <a:avLst/>
                  <a:gdLst/>
                  <a:ahLst/>
                  <a:cxnLst/>
                  <a:rect l="l" t="t" r="r" b="b"/>
                  <a:pathLst>
                    <a:path w="12287" h="52339" extrusionOk="0">
                      <a:moveTo>
                        <a:pt x="0" y="45982"/>
                      </a:moveTo>
                      <a:lnTo>
                        <a:pt x="0" y="6357"/>
                      </a:lnTo>
                      <a:cubicBezTo>
                        <a:pt x="0" y="3310"/>
                        <a:pt x="2191" y="547"/>
                        <a:pt x="5239" y="71"/>
                      </a:cubicBezTo>
                      <a:cubicBezTo>
                        <a:pt x="9049" y="-501"/>
                        <a:pt x="12287" y="2452"/>
                        <a:pt x="12287" y="6167"/>
                      </a:cubicBezTo>
                      <a:lnTo>
                        <a:pt x="12287" y="46172"/>
                      </a:lnTo>
                      <a:cubicBezTo>
                        <a:pt x="12287" y="49887"/>
                        <a:pt x="9049" y="52840"/>
                        <a:pt x="5239" y="52268"/>
                      </a:cubicBezTo>
                      <a:cubicBezTo>
                        <a:pt x="2191" y="51792"/>
                        <a:pt x="0" y="49030"/>
                        <a:pt x="0" y="45982"/>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768" name="Google Shape;1768;p19"/>
          <p:cNvGrpSpPr/>
          <p:nvPr/>
        </p:nvGrpSpPr>
        <p:grpSpPr>
          <a:xfrm rot="976699">
            <a:off x="8164309" y="4205860"/>
            <a:ext cx="816590" cy="795890"/>
            <a:chOff x="8164275" y="4206051"/>
            <a:chExt cx="816600" cy="795900"/>
          </a:xfrm>
        </p:grpSpPr>
        <p:sp>
          <p:nvSpPr>
            <p:cNvPr id="1769" name="Google Shape;1769;p19"/>
            <p:cNvSpPr/>
            <p:nvPr/>
          </p:nvSpPr>
          <p:spPr>
            <a:xfrm>
              <a:off x="8164275" y="4206051"/>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770" name="Google Shape;1770;p19"/>
            <p:cNvGrpSpPr/>
            <p:nvPr/>
          </p:nvGrpSpPr>
          <p:grpSpPr>
            <a:xfrm>
              <a:off x="8398517" y="4447565"/>
              <a:ext cx="348118" cy="312870"/>
              <a:chOff x="8075422" y="3435312"/>
              <a:chExt cx="348118" cy="312870"/>
            </a:xfrm>
          </p:grpSpPr>
          <p:sp>
            <p:nvSpPr>
              <p:cNvPr id="1771" name="Google Shape;1771;p19"/>
              <p:cNvSpPr/>
              <p:nvPr/>
            </p:nvSpPr>
            <p:spPr>
              <a:xfrm>
                <a:off x="8167874" y="3537460"/>
                <a:ext cx="163139" cy="149457"/>
              </a:xfrm>
              <a:custGeom>
                <a:avLst/>
                <a:gdLst/>
                <a:ahLst/>
                <a:cxnLst/>
                <a:rect l="l" t="t" r="r" b="b"/>
                <a:pathLst>
                  <a:path w="147637" h="135255" extrusionOk="0">
                    <a:moveTo>
                      <a:pt x="147542" y="135255"/>
                    </a:moveTo>
                    <a:lnTo>
                      <a:pt x="147542" y="12287"/>
                    </a:lnTo>
                    <a:cubicBezTo>
                      <a:pt x="147542" y="5525"/>
                      <a:pt x="142018" y="0"/>
                      <a:pt x="135255" y="0"/>
                    </a:cubicBezTo>
                    <a:lnTo>
                      <a:pt x="12288" y="0"/>
                    </a:lnTo>
                    <a:cubicBezTo>
                      <a:pt x="5525" y="0"/>
                      <a:pt x="0" y="5525"/>
                      <a:pt x="0" y="12287"/>
                    </a:cubicBezTo>
                    <a:lnTo>
                      <a:pt x="0" y="135255"/>
                    </a:lnTo>
                    <a:lnTo>
                      <a:pt x="147638" y="135255"/>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72" name="Google Shape;1772;p19"/>
              <p:cNvGrpSpPr/>
              <p:nvPr/>
            </p:nvGrpSpPr>
            <p:grpSpPr>
              <a:xfrm>
                <a:off x="8075422" y="3435312"/>
                <a:ext cx="348118" cy="312870"/>
                <a:chOff x="9263253" y="3841527"/>
                <a:chExt cx="314896" cy="282987"/>
              </a:xfrm>
            </p:grpSpPr>
            <p:sp>
              <p:nvSpPr>
                <p:cNvPr id="1773" name="Google Shape;1773;p19"/>
                <p:cNvSpPr/>
                <p:nvPr/>
              </p:nvSpPr>
              <p:spPr>
                <a:xfrm>
                  <a:off x="9263253" y="3841527"/>
                  <a:ext cx="314896" cy="282987"/>
                </a:xfrm>
                <a:custGeom>
                  <a:avLst/>
                  <a:gdLst/>
                  <a:ahLst/>
                  <a:cxnLst/>
                  <a:rect l="l" t="t" r="r" b="b"/>
                  <a:pathLst>
                    <a:path w="314896" h="282987" extrusionOk="0">
                      <a:moveTo>
                        <a:pt x="284130" y="61627"/>
                      </a:moveTo>
                      <a:lnTo>
                        <a:pt x="89821" y="61627"/>
                      </a:lnTo>
                      <a:lnTo>
                        <a:pt x="89821" y="49340"/>
                      </a:lnTo>
                      <a:lnTo>
                        <a:pt x="255461" y="49340"/>
                      </a:lnTo>
                      <a:cubicBezTo>
                        <a:pt x="265176" y="49340"/>
                        <a:pt x="273462" y="42005"/>
                        <a:pt x="274225" y="32290"/>
                      </a:cubicBezTo>
                      <a:cubicBezTo>
                        <a:pt x="275082" y="21431"/>
                        <a:pt x="266509" y="12383"/>
                        <a:pt x="255841" y="12383"/>
                      </a:cubicBezTo>
                      <a:lnTo>
                        <a:pt x="89821" y="12383"/>
                      </a:lnTo>
                      <a:lnTo>
                        <a:pt x="89821" y="6191"/>
                      </a:lnTo>
                      <a:cubicBezTo>
                        <a:pt x="89821" y="2762"/>
                        <a:pt x="87058" y="0"/>
                        <a:pt x="83629" y="0"/>
                      </a:cubicBezTo>
                      <a:lnTo>
                        <a:pt x="59055" y="0"/>
                      </a:lnTo>
                      <a:cubicBezTo>
                        <a:pt x="48863" y="0"/>
                        <a:pt x="40577" y="8287"/>
                        <a:pt x="40577" y="18479"/>
                      </a:cubicBezTo>
                      <a:lnTo>
                        <a:pt x="40577" y="61532"/>
                      </a:lnTo>
                      <a:lnTo>
                        <a:pt x="30766" y="61532"/>
                      </a:lnTo>
                      <a:cubicBezTo>
                        <a:pt x="13811" y="61532"/>
                        <a:pt x="0" y="75343"/>
                        <a:pt x="0" y="92297"/>
                      </a:cubicBezTo>
                      <a:lnTo>
                        <a:pt x="0" y="252222"/>
                      </a:lnTo>
                      <a:cubicBezTo>
                        <a:pt x="0" y="269177"/>
                        <a:pt x="13811" y="282988"/>
                        <a:pt x="30766" y="282988"/>
                      </a:cubicBezTo>
                      <a:lnTo>
                        <a:pt x="284130" y="282988"/>
                      </a:lnTo>
                      <a:cubicBezTo>
                        <a:pt x="301085" y="282988"/>
                        <a:pt x="314896" y="269177"/>
                        <a:pt x="314896" y="252222"/>
                      </a:cubicBezTo>
                      <a:lnTo>
                        <a:pt x="314896" y="92297"/>
                      </a:lnTo>
                      <a:cubicBezTo>
                        <a:pt x="314896" y="75343"/>
                        <a:pt x="301085" y="61532"/>
                        <a:pt x="284130" y="61532"/>
                      </a:cubicBezTo>
                      <a:close/>
                      <a:moveTo>
                        <a:pt x="255841" y="24765"/>
                      </a:moveTo>
                      <a:cubicBezTo>
                        <a:pt x="263937" y="25051"/>
                        <a:pt x="264033" y="36767"/>
                        <a:pt x="255841" y="37052"/>
                      </a:cubicBezTo>
                      <a:lnTo>
                        <a:pt x="89821" y="37052"/>
                      </a:lnTo>
                      <a:lnTo>
                        <a:pt x="89821" y="24765"/>
                      </a:lnTo>
                      <a:lnTo>
                        <a:pt x="255841" y="24765"/>
                      </a:lnTo>
                      <a:close/>
                      <a:moveTo>
                        <a:pt x="52864" y="18574"/>
                      </a:moveTo>
                      <a:cubicBezTo>
                        <a:pt x="52864" y="15145"/>
                        <a:pt x="55626" y="12383"/>
                        <a:pt x="59055" y="12383"/>
                      </a:cubicBezTo>
                      <a:lnTo>
                        <a:pt x="77533" y="12383"/>
                      </a:lnTo>
                      <a:lnTo>
                        <a:pt x="77533" y="61627"/>
                      </a:lnTo>
                      <a:lnTo>
                        <a:pt x="52959" y="61627"/>
                      </a:lnTo>
                      <a:lnTo>
                        <a:pt x="52959" y="18574"/>
                      </a:lnTo>
                      <a:close/>
                      <a:moveTo>
                        <a:pt x="30766" y="73914"/>
                      </a:moveTo>
                      <a:lnTo>
                        <a:pt x="284130" y="73914"/>
                      </a:lnTo>
                      <a:cubicBezTo>
                        <a:pt x="294322" y="73914"/>
                        <a:pt x="302609" y="82201"/>
                        <a:pt x="302609" y="92392"/>
                      </a:cubicBezTo>
                      <a:lnTo>
                        <a:pt x="302609" y="227743"/>
                      </a:lnTo>
                      <a:cubicBezTo>
                        <a:pt x="297466" y="223838"/>
                        <a:pt x="291084" y="221552"/>
                        <a:pt x="284130" y="221552"/>
                      </a:cubicBezTo>
                      <a:lnTo>
                        <a:pt x="30766" y="221552"/>
                      </a:lnTo>
                      <a:cubicBezTo>
                        <a:pt x="23813" y="221552"/>
                        <a:pt x="17430" y="223838"/>
                        <a:pt x="12287" y="227743"/>
                      </a:cubicBezTo>
                      <a:lnTo>
                        <a:pt x="12287" y="92392"/>
                      </a:lnTo>
                      <a:cubicBezTo>
                        <a:pt x="12287" y="82201"/>
                        <a:pt x="20574" y="73914"/>
                        <a:pt x="30766" y="73914"/>
                      </a:cubicBezTo>
                      <a:lnTo>
                        <a:pt x="30766" y="73914"/>
                      </a:lnTo>
                      <a:close/>
                      <a:moveTo>
                        <a:pt x="284130" y="270700"/>
                      </a:moveTo>
                      <a:lnTo>
                        <a:pt x="30766" y="270700"/>
                      </a:lnTo>
                      <a:cubicBezTo>
                        <a:pt x="20574" y="270700"/>
                        <a:pt x="12287" y="262414"/>
                        <a:pt x="12287" y="252222"/>
                      </a:cubicBezTo>
                      <a:cubicBezTo>
                        <a:pt x="12287" y="242030"/>
                        <a:pt x="20574" y="233744"/>
                        <a:pt x="30766" y="233744"/>
                      </a:cubicBezTo>
                      <a:lnTo>
                        <a:pt x="284130" y="233744"/>
                      </a:lnTo>
                      <a:cubicBezTo>
                        <a:pt x="308514" y="234601"/>
                        <a:pt x="308610" y="269653"/>
                        <a:pt x="284130" y="2706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19"/>
                <p:cNvSpPr/>
                <p:nvPr/>
              </p:nvSpPr>
              <p:spPr>
                <a:xfrm>
                  <a:off x="9294673" y="4087557"/>
                  <a:ext cx="36873" cy="12382"/>
                </a:xfrm>
                <a:custGeom>
                  <a:avLst/>
                  <a:gdLst/>
                  <a:ahLst/>
                  <a:cxnLst/>
                  <a:rect l="l" t="t" r="r" b="b"/>
                  <a:pathLst>
                    <a:path w="36873" h="12382" extrusionOk="0">
                      <a:moveTo>
                        <a:pt x="30682" y="95"/>
                      </a:moveTo>
                      <a:lnTo>
                        <a:pt x="6108" y="95"/>
                      </a:lnTo>
                      <a:cubicBezTo>
                        <a:pt x="-1988" y="381"/>
                        <a:pt x="-2084" y="12097"/>
                        <a:pt x="6108" y="12383"/>
                      </a:cubicBezTo>
                      <a:lnTo>
                        <a:pt x="30682" y="12383"/>
                      </a:lnTo>
                      <a:cubicBezTo>
                        <a:pt x="34112" y="12383"/>
                        <a:pt x="36874" y="9620"/>
                        <a:pt x="36874" y="6191"/>
                      </a:cubicBezTo>
                      <a:cubicBezTo>
                        <a:pt x="36874" y="2762"/>
                        <a:pt x="34112" y="0"/>
                        <a:pt x="3068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19"/>
                <p:cNvSpPr/>
                <p:nvPr/>
              </p:nvSpPr>
              <p:spPr>
                <a:xfrm>
                  <a:off x="9349930" y="4087653"/>
                  <a:ext cx="12287" cy="12334"/>
                </a:xfrm>
                <a:custGeom>
                  <a:avLst/>
                  <a:gdLst/>
                  <a:ahLst/>
                  <a:cxnLst/>
                  <a:rect l="l" t="t" r="r" b="b"/>
                  <a:pathLst>
                    <a:path w="12287" h="12334" extrusionOk="0">
                      <a:moveTo>
                        <a:pt x="6191" y="0"/>
                      </a:moveTo>
                      <a:cubicBezTo>
                        <a:pt x="2762" y="0"/>
                        <a:pt x="0" y="2762"/>
                        <a:pt x="0" y="6191"/>
                      </a:cubicBezTo>
                      <a:cubicBezTo>
                        <a:pt x="286"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19"/>
                <p:cNvSpPr/>
                <p:nvPr/>
              </p:nvSpPr>
              <p:spPr>
                <a:xfrm>
                  <a:off x="9380601" y="4087653"/>
                  <a:ext cx="12287" cy="12334"/>
                </a:xfrm>
                <a:custGeom>
                  <a:avLst/>
                  <a:gdLst/>
                  <a:ahLst/>
                  <a:cxnLst/>
                  <a:rect l="l" t="t" r="r" b="b"/>
                  <a:pathLst>
                    <a:path w="12287" h="12334" extrusionOk="0">
                      <a:moveTo>
                        <a:pt x="6191" y="0"/>
                      </a:moveTo>
                      <a:cubicBezTo>
                        <a:pt x="2762" y="0"/>
                        <a:pt x="0" y="2762"/>
                        <a:pt x="0" y="6191"/>
                      </a:cubicBezTo>
                      <a:cubicBezTo>
                        <a:pt x="285" y="14383"/>
                        <a:pt x="12001"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19"/>
                <p:cNvSpPr/>
                <p:nvPr/>
              </p:nvSpPr>
              <p:spPr>
                <a:xfrm>
                  <a:off x="9411366" y="4087653"/>
                  <a:ext cx="12287" cy="12334"/>
                </a:xfrm>
                <a:custGeom>
                  <a:avLst/>
                  <a:gdLst/>
                  <a:ahLst/>
                  <a:cxnLst/>
                  <a:rect l="l" t="t" r="r" b="b"/>
                  <a:pathLst>
                    <a:path w="12287" h="12334" extrusionOk="0">
                      <a:moveTo>
                        <a:pt x="6191" y="0"/>
                      </a:moveTo>
                      <a:cubicBezTo>
                        <a:pt x="2762" y="0"/>
                        <a:pt x="0" y="2762"/>
                        <a:pt x="0" y="6191"/>
                      </a:cubicBezTo>
                      <a:cubicBezTo>
                        <a:pt x="285"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19"/>
                <p:cNvSpPr/>
                <p:nvPr/>
              </p:nvSpPr>
              <p:spPr>
                <a:xfrm>
                  <a:off x="9442132" y="4087653"/>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19"/>
                <p:cNvSpPr/>
                <p:nvPr/>
              </p:nvSpPr>
              <p:spPr>
                <a:xfrm>
                  <a:off x="9472898" y="4087653"/>
                  <a:ext cx="12287" cy="12334"/>
                </a:xfrm>
                <a:custGeom>
                  <a:avLst/>
                  <a:gdLst/>
                  <a:ahLst/>
                  <a:cxnLst/>
                  <a:rect l="l" t="t" r="r" b="b"/>
                  <a:pathLst>
                    <a:path w="12287" h="12334" extrusionOk="0">
                      <a:moveTo>
                        <a:pt x="6191" y="0"/>
                      </a:moveTo>
                      <a:cubicBezTo>
                        <a:pt x="2762" y="0"/>
                        <a:pt x="0" y="2762"/>
                        <a:pt x="0" y="6191"/>
                      </a:cubicBezTo>
                      <a:cubicBezTo>
                        <a:pt x="285" y="14383"/>
                        <a:pt x="12001"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19"/>
                <p:cNvSpPr/>
                <p:nvPr/>
              </p:nvSpPr>
              <p:spPr>
                <a:xfrm>
                  <a:off x="9503664" y="4087653"/>
                  <a:ext cx="12287" cy="12334"/>
                </a:xfrm>
                <a:custGeom>
                  <a:avLst/>
                  <a:gdLst/>
                  <a:ahLst/>
                  <a:cxnLst/>
                  <a:rect l="l" t="t" r="r" b="b"/>
                  <a:pathLst>
                    <a:path w="12287" h="12334" extrusionOk="0">
                      <a:moveTo>
                        <a:pt x="6191" y="0"/>
                      </a:moveTo>
                      <a:cubicBezTo>
                        <a:pt x="2762" y="0"/>
                        <a:pt x="0" y="2762"/>
                        <a:pt x="0" y="6191"/>
                      </a:cubicBezTo>
                      <a:cubicBezTo>
                        <a:pt x="285"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19"/>
                <p:cNvSpPr/>
                <p:nvPr/>
              </p:nvSpPr>
              <p:spPr>
                <a:xfrm>
                  <a:off x="9534429" y="4087653"/>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19"/>
                <p:cNvSpPr/>
                <p:nvPr/>
              </p:nvSpPr>
              <p:spPr>
                <a:xfrm>
                  <a:off x="9379862" y="3970876"/>
                  <a:ext cx="81870" cy="26670"/>
                </a:xfrm>
                <a:custGeom>
                  <a:avLst/>
                  <a:gdLst/>
                  <a:ahLst/>
                  <a:cxnLst/>
                  <a:rect l="l" t="t" r="r" b="b"/>
                  <a:pathLst>
                    <a:path w="81870" h="26670" extrusionOk="0">
                      <a:moveTo>
                        <a:pt x="10358" y="24860"/>
                      </a:moveTo>
                      <a:cubicBezTo>
                        <a:pt x="18455" y="16764"/>
                        <a:pt x="29313" y="12287"/>
                        <a:pt x="40838" y="12287"/>
                      </a:cubicBezTo>
                      <a:cubicBezTo>
                        <a:pt x="52364" y="12287"/>
                        <a:pt x="63127" y="16764"/>
                        <a:pt x="71318" y="24860"/>
                      </a:cubicBezTo>
                      <a:cubicBezTo>
                        <a:pt x="72557" y="26099"/>
                        <a:pt x="74080" y="26670"/>
                        <a:pt x="75700" y="26670"/>
                      </a:cubicBezTo>
                      <a:cubicBezTo>
                        <a:pt x="81034" y="26670"/>
                        <a:pt x="83987" y="19907"/>
                        <a:pt x="80081" y="16192"/>
                      </a:cubicBezTo>
                      <a:cubicBezTo>
                        <a:pt x="69604" y="5715"/>
                        <a:pt x="55697" y="0"/>
                        <a:pt x="40934" y="0"/>
                      </a:cubicBezTo>
                      <a:cubicBezTo>
                        <a:pt x="26170" y="0"/>
                        <a:pt x="12263" y="5715"/>
                        <a:pt x="1786" y="16192"/>
                      </a:cubicBezTo>
                      <a:cubicBezTo>
                        <a:pt x="-595" y="18574"/>
                        <a:pt x="-595" y="22479"/>
                        <a:pt x="1786" y="24860"/>
                      </a:cubicBezTo>
                      <a:cubicBezTo>
                        <a:pt x="4167" y="27242"/>
                        <a:pt x="8072" y="27242"/>
                        <a:pt x="10453" y="24860"/>
                      </a:cubicBezTo>
                      <a:lnTo>
                        <a:pt x="10453" y="248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19"/>
                <p:cNvSpPr/>
                <p:nvPr/>
              </p:nvSpPr>
              <p:spPr>
                <a:xfrm>
                  <a:off x="9397167" y="3995451"/>
                  <a:ext cx="47107" cy="19572"/>
                </a:xfrm>
                <a:custGeom>
                  <a:avLst/>
                  <a:gdLst/>
                  <a:ahLst/>
                  <a:cxnLst/>
                  <a:rect l="l" t="t" r="r" b="b"/>
                  <a:pathLst>
                    <a:path w="47107" h="19572" extrusionOk="0">
                      <a:moveTo>
                        <a:pt x="23534" y="0"/>
                      </a:moveTo>
                      <a:cubicBezTo>
                        <a:pt x="15343" y="0"/>
                        <a:pt x="7627" y="3238"/>
                        <a:pt x="1817" y="9049"/>
                      </a:cubicBezTo>
                      <a:cubicBezTo>
                        <a:pt x="-3707" y="14954"/>
                        <a:pt x="4579" y="23336"/>
                        <a:pt x="10485" y="17717"/>
                      </a:cubicBezTo>
                      <a:cubicBezTo>
                        <a:pt x="17343" y="10573"/>
                        <a:pt x="29725" y="10573"/>
                        <a:pt x="36583" y="17717"/>
                      </a:cubicBezTo>
                      <a:cubicBezTo>
                        <a:pt x="42489" y="23241"/>
                        <a:pt x="50871" y="14954"/>
                        <a:pt x="45251" y="9049"/>
                      </a:cubicBezTo>
                      <a:cubicBezTo>
                        <a:pt x="39441" y="3238"/>
                        <a:pt x="31725" y="0"/>
                        <a:pt x="23534" y="0"/>
                      </a:cubicBezTo>
                      <a:lnTo>
                        <a:pt x="2353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19"/>
                <p:cNvSpPr/>
                <p:nvPr/>
              </p:nvSpPr>
              <p:spPr>
                <a:xfrm>
                  <a:off x="9414510" y="4020025"/>
                  <a:ext cx="12287" cy="12334"/>
                </a:xfrm>
                <a:custGeom>
                  <a:avLst/>
                  <a:gdLst/>
                  <a:ahLst/>
                  <a:cxnLst/>
                  <a:rect l="l" t="t" r="r" b="b"/>
                  <a:pathLst>
                    <a:path w="12287" h="12334" extrusionOk="0">
                      <a:moveTo>
                        <a:pt x="6191" y="0"/>
                      </a:moveTo>
                      <a:cubicBezTo>
                        <a:pt x="2762" y="0"/>
                        <a:pt x="0" y="2762"/>
                        <a:pt x="0" y="6191"/>
                      </a:cubicBezTo>
                      <a:cubicBezTo>
                        <a:pt x="285" y="14383"/>
                        <a:pt x="12001" y="14383"/>
                        <a:pt x="12287" y="6191"/>
                      </a:cubicBezTo>
                      <a:cubicBezTo>
                        <a:pt x="12287" y="2762"/>
                        <a:pt x="9525" y="0"/>
                        <a:pt x="6096" y="0"/>
                      </a:cubicBezTo>
                      <a:lnTo>
                        <a:pt x="609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785" name="Google Shape;1785;p19"/>
          <p:cNvSpPr/>
          <p:nvPr/>
        </p:nvSpPr>
        <p:spPr>
          <a:xfrm>
            <a:off x="8623526" y="-322773"/>
            <a:ext cx="1284453" cy="1157720"/>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19"/>
          <p:cNvSpPr/>
          <p:nvPr/>
        </p:nvSpPr>
        <p:spPr>
          <a:xfrm>
            <a:off x="7947951" y="-457075"/>
            <a:ext cx="1527617" cy="936548"/>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87" name="Google Shape;1787;p19"/>
          <p:cNvGrpSpPr/>
          <p:nvPr/>
        </p:nvGrpSpPr>
        <p:grpSpPr>
          <a:xfrm rot="879610">
            <a:off x="8164524" y="333727"/>
            <a:ext cx="816647" cy="795946"/>
            <a:chOff x="6112100" y="970707"/>
            <a:chExt cx="816600" cy="795900"/>
          </a:xfrm>
        </p:grpSpPr>
        <p:sp>
          <p:nvSpPr>
            <p:cNvPr id="1788" name="Google Shape;1788;p19"/>
            <p:cNvSpPr/>
            <p:nvPr/>
          </p:nvSpPr>
          <p:spPr>
            <a:xfrm>
              <a:off x="6112100" y="970707"/>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789" name="Google Shape;1789;p19"/>
            <p:cNvGrpSpPr/>
            <p:nvPr/>
          </p:nvGrpSpPr>
          <p:grpSpPr>
            <a:xfrm>
              <a:off x="6346473" y="1194813"/>
              <a:ext cx="347855" cy="347687"/>
              <a:chOff x="5617114" y="2806577"/>
              <a:chExt cx="347855" cy="347687"/>
            </a:xfrm>
          </p:grpSpPr>
          <p:sp>
            <p:nvSpPr>
              <p:cNvPr id="1790" name="Google Shape;1790;p19"/>
              <p:cNvSpPr/>
              <p:nvPr/>
            </p:nvSpPr>
            <p:spPr>
              <a:xfrm>
                <a:off x="5650915" y="2889287"/>
                <a:ext cx="280073" cy="176716"/>
              </a:xfrm>
              <a:custGeom>
                <a:avLst/>
                <a:gdLst/>
                <a:ahLst/>
                <a:cxnLst/>
                <a:rect l="l" t="t" r="r" b="b"/>
                <a:pathLst>
                  <a:path w="253460" h="159924" extrusionOk="0">
                    <a:moveTo>
                      <a:pt x="95" y="0"/>
                    </a:moveTo>
                    <a:lnTo>
                      <a:pt x="95" y="159925"/>
                    </a:lnTo>
                    <a:lnTo>
                      <a:pt x="253460" y="159925"/>
                    </a:lnTo>
                    <a:lnTo>
                      <a:pt x="253460" y="0"/>
                    </a:lnTo>
                    <a:lnTo>
                      <a:pt x="204311" y="0"/>
                    </a:lnTo>
                    <a:cubicBezTo>
                      <a:pt x="204311" y="13525"/>
                      <a:pt x="193262" y="24575"/>
                      <a:pt x="179642" y="24575"/>
                    </a:cubicBezTo>
                    <a:lnTo>
                      <a:pt x="66866" y="24575"/>
                    </a:lnTo>
                    <a:cubicBezTo>
                      <a:pt x="54483" y="24860"/>
                      <a:pt x="45434" y="11240"/>
                      <a:pt x="5048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19"/>
              <p:cNvSpPr/>
              <p:nvPr/>
            </p:nvSpPr>
            <p:spPr>
              <a:xfrm>
                <a:off x="5617114" y="2806577"/>
                <a:ext cx="347855" cy="347687"/>
              </a:xfrm>
              <a:custGeom>
                <a:avLst/>
                <a:gdLst/>
                <a:ahLst/>
                <a:cxnLst/>
                <a:rect l="l" t="t" r="r" b="b"/>
                <a:pathLst>
                  <a:path w="314801" h="314649" extrusionOk="0">
                    <a:moveTo>
                      <a:pt x="296418" y="44044"/>
                    </a:moveTo>
                    <a:lnTo>
                      <a:pt x="218122" y="44044"/>
                    </a:lnTo>
                    <a:cubicBezTo>
                      <a:pt x="211836" y="-6152"/>
                      <a:pt x="143256" y="-16725"/>
                      <a:pt x="122206" y="29471"/>
                    </a:cubicBezTo>
                    <a:cubicBezTo>
                      <a:pt x="112109" y="30614"/>
                      <a:pt x="103251" y="36139"/>
                      <a:pt x="97727" y="44044"/>
                    </a:cubicBezTo>
                    <a:lnTo>
                      <a:pt x="18479" y="44044"/>
                    </a:lnTo>
                    <a:cubicBezTo>
                      <a:pt x="8287" y="44044"/>
                      <a:pt x="0" y="52331"/>
                      <a:pt x="0" y="62523"/>
                    </a:cubicBezTo>
                    <a:lnTo>
                      <a:pt x="0" y="247022"/>
                    </a:lnTo>
                    <a:cubicBezTo>
                      <a:pt x="0" y="257214"/>
                      <a:pt x="8287" y="265501"/>
                      <a:pt x="18479" y="265501"/>
                    </a:cubicBezTo>
                    <a:lnTo>
                      <a:pt x="125730" y="265501"/>
                    </a:lnTo>
                    <a:lnTo>
                      <a:pt x="115824" y="302362"/>
                    </a:lnTo>
                    <a:lnTo>
                      <a:pt x="108204" y="302362"/>
                    </a:lnTo>
                    <a:cubicBezTo>
                      <a:pt x="100108" y="302648"/>
                      <a:pt x="100013" y="314364"/>
                      <a:pt x="108204" y="314650"/>
                    </a:cubicBezTo>
                    <a:lnTo>
                      <a:pt x="206597" y="314650"/>
                    </a:lnTo>
                    <a:cubicBezTo>
                      <a:pt x="214694" y="314364"/>
                      <a:pt x="214789" y="302648"/>
                      <a:pt x="206597" y="302362"/>
                    </a:cubicBezTo>
                    <a:lnTo>
                      <a:pt x="198977" y="302362"/>
                    </a:lnTo>
                    <a:lnTo>
                      <a:pt x="189071" y="265501"/>
                    </a:lnTo>
                    <a:lnTo>
                      <a:pt x="296323" y="265501"/>
                    </a:lnTo>
                    <a:cubicBezTo>
                      <a:pt x="306514" y="265501"/>
                      <a:pt x="314801" y="257214"/>
                      <a:pt x="314801" y="247022"/>
                    </a:cubicBezTo>
                    <a:lnTo>
                      <a:pt x="314801" y="62523"/>
                    </a:lnTo>
                    <a:cubicBezTo>
                      <a:pt x="314801" y="52331"/>
                      <a:pt x="306514" y="44044"/>
                      <a:pt x="296323" y="44044"/>
                    </a:cubicBezTo>
                    <a:close/>
                    <a:moveTo>
                      <a:pt x="126111" y="41473"/>
                    </a:moveTo>
                    <a:cubicBezTo>
                      <a:pt x="128778" y="41568"/>
                      <a:pt x="131350" y="39949"/>
                      <a:pt x="132207" y="37377"/>
                    </a:cubicBezTo>
                    <a:cubicBezTo>
                      <a:pt x="146876" y="-2533"/>
                      <a:pt x="205550" y="7468"/>
                      <a:pt x="206121" y="50045"/>
                    </a:cubicBezTo>
                    <a:cubicBezTo>
                      <a:pt x="206121" y="53284"/>
                      <a:pt x="208502" y="56046"/>
                      <a:pt x="211741" y="56332"/>
                    </a:cubicBezTo>
                    <a:cubicBezTo>
                      <a:pt x="222599" y="57189"/>
                      <a:pt x="230791" y="67571"/>
                      <a:pt x="228314" y="78811"/>
                    </a:cubicBezTo>
                    <a:cubicBezTo>
                      <a:pt x="226409" y="87288"/>
                      <a:pt x="218599" y="93289"/>
                      <a:pt x="209931" y="93289"/>
                    </a:cubicBezTo>
                    <a:lnTo>
                      <a:pt x="97536" y="93289"/>
                    </a:lnTo>
                    <a:cubicBezTo>
                      <a:pt x="82201" y="92717"/>
                      <a:pt x="82105" y="70619"/>
                      <a:pt x="97536" y="70048"/>
                    </a:cubicBezTo>
                    <a:cubicBezTo>
                      <a:pt x="100965" y="70048"/>
                      <a:pt x="103727" y="67285"/>
                      <a:pt x="103727" y="63856"/>
                    </a:cubicBezTo>
                    <a:cubicBezTo>
                      <a:pt x="103727" y="51474"/>
                      <a:pt x="113729" y="41473"/>
                      <a:pt x="126111" y="41473"/>
                    </a:cubicBezTo>
                    <a:close/>
                    <a:moveTo>
                      <a:pt x="157448" y="179109"/>
                    </a:moveTo>
                    <a:cubicBezTo>
                      <a:pt x="162496" y="179109"/>
                      <a:pt x="166688" y="183205"/>
                      <a:pt x="166688" y="188348"/>
                    </a:cubicBezTo>
                    <a:cubicBezTo>
                      <a:pt x="166211" y="200540"/>
                      <a:pt x="148685" y="200540"/>
                      <a:pt x="148209" y="188348"/>
                    </a:cubicBezTo>
                    <a:cubicBezTo>
                      <a:pt x="148209" y="183300"/>
                      <a:pt x="152305" y="179109"/>
                      <a:pt x="157448" y="179109"/>
                    </a:cubicBezTo>
                    <a:close/>
                    <a:moveTo>
                      <a:pt x="18479" y="56332"/>
                    </a:moveTo>
                    <a:lnTo>
                      <a:pt x="92297" y="56332"/>
                    </a:lnTo>
                    <a:cubicBezTo>
                      <a:pt x="92107" y="56998"/>
                      <a:pt x="92012" y="57665"/>
                      <a:pt x="91916" y="58427"/>
                    </a:cubicBezTo>
                    <a:cubicBezTo>
                      <a:pt x="64865" y="65666"/>
                      <a:pt x="69342" y="104909"/>
                      <a:pt x="97631" y="105576"/>
                    </a:cubicBezTo>
                    <a:cubicBezTo>
                      <a:pt x="97631" y="105576"/>
                      <a:pt x="120587" y="105576"/>
                      <a:pt x="120587" y="105576"/>
                    </a:cubicBezTo>
                    <a:lnTo>
                      <a:pt x="120587" y="128436"/>
                    </a:lnTo>
                    <a:lnTo>
                      <a:pt x="105918" y="138723"/>
                    </a:lnTo>
                    <a:cubicBezTo>
                      <a:pt x="92393" y="126150"/>
                      <a:pt x="69818" y="135961"/>
                      <a:pt x="69818" y="154534"/>
                    </a:cubicBezTo>
                    <a:cubicBezTo>
                      <a:pt x="69818" y="166441"/>
                      <a:pt x="79438" y="176061"/>
                      <a:pt x="91345" y="176061"/>
                    </a:cubicBezTo>
                    <a:cubicBezTo>
                      <a:pt x="105156" y="176251"/>
                      <a:pt x="115729" y="162535"/>
                      <a:pt x="112204" y="149296"/>
                    </a:cubicBezTo>
                    <a:lnTo>
                      <a:pt x="130207" y="136627"/>
                    </a:lnTo>
                    <a:cubicBezTo>
                      <a:pt x="131826" y="135484"/>
                      <a:pt x="132779" y="133579"/>
                      <a:pt x="132779" y="131579"/>
                    </a:cubicBezTo>
                    <a:lnTo>
                      <a:pt x="132779" y="105576"/>
                    </a:lnTo>
                    <a:lnTo>
                      <a:pt x="151257" y="105576"/>
                    </a:lnTo>
                    <a:cubicBezTo>
                      <a:pt x="151257" y="105576"/>
                      <a:pt x="151257" y="167965"/>
                      <a:pt x="151257" y="167965"/>
                    </a:cubicBezTo>
                    <a:cubicBezTo>
                      <a:pt x="127826" y="175394"/>
                      <a:pt x="132493" y="209589"/>
                      <a:pt x="157448" y="210160"/>
                    </a:cubicBezTo>
                    <a:cubicBezTo>
                      <a:pt x="182309" y="209589"/>
                      <a:pt x="187071" y="175394"/>
                      <a:pt x="163639" y="167965"/>
                    </a:cubicBezTo>
                    <a:lnTo>
                      <a:pt x="163639" y="105576"/>
                    </a:lnTo>
                    <a:lnTo>
                      <a:pt x="182118" y="105576"/>
                    </a:lnTo>
                    <a:lnTo>
                      <a:pt x="182118" y="131579"/>
                    </a:lnTo>
                    <a:cubicBezTo>
                      <a:pt x="182118" y="133579"/>
                      <a:pt x="183071" y="135484"/>
                      <a:pt x="184690" y="136627"/>
                    </a:cubicBezTo>
                    <a:lnTo>
                      <a:pt x="202692" y="149296"/>
                    </a:lnTo>
                    <a:cubicBezTo>
                      <a:pt x="199168" y="162631"/>
                      <a:pt x="209740" y="176251"/>
                      <a:pt x="223552" y="176061"/>
                    </a:cubicBezTo>
                    <a:cubicBezTo>
                      <a:pt x="235458" y="176061"/>
                      <a:pt x="245078" y="166441"/>
                      <a:pt x="245078" y="154534"/>
                    </a:cubicBezTo>
                    <a:cubicBezTo>
                      <a:pt x="245078" y="135865"/>
                      <a:pt x="222504" y="126055"/>
                      <a:pt x="208979" y="138723"/>
                    </a:cubicBezTo>
                    <a:lnTo>
                      <a:pt x="194310" y="128436"/>
                    </a:lnTo>
                    <a:lnTo>
                      <a:pt x="194310" y="105576"/>
                    </a:lnTo>
                    <a:lnTo>
                      <a:pt x="210312" y="105576"/>
                    </a:lnTo>
                    <a:cubicBezTo>
                      <a:pt x="235458" y="105766"/>
                      <a:pt x="250127" y="76144"/>
                      <a:pt x="234887" y="56332"/>
                    </a:cubicBezTo>
                    <a:lnTo>
                      <a:pt x="296323" y="56332"/>
                    </a:lnTo>
                    <a:cubicBezTo>
                      <a:pt x="299752" y="56332"/>
                      <a:pt x="302514" y="59094"/>
                      <a:pt x="302514" y="62523"/>
                    </a:cubicBezTo>
                    <a:lnTo>
                      <a:pt x="302514" y="228544"/>
                    </a:lnTo>
                    <a:lnTo>
                      <a:pt x="12192" y="228544"/>
                    </a:lnTo>
                    <a:lnTo>
                      <a:pt x="12192" y="62523"/>
                    </a:lnTo>
                    <a:cubicBezTo>
                      <a:pt x="12192" y="59094"/>
                      <a:pt x="14954" y="56332"/>
                      <a:pt x="18383" y="56332"/>
                    </a:cubicBezTo>
                    <a:close/>
                    <a:moveTo>
                      <a:pt x="100584" y="154344"/>
                    </a:moveTo>
                    <a:cubicBezTo>
                      <a:pt x="100584" y="159392"/>
                      <a:pt x="96488" y="163583"/>
                      <a:pt x="91345" y="163583"/>
                    </a:cubicBezTo>
                    <a:cubicBezTo>
                      <a:pt x="79153" y="163107"/>
                      <a:pt x="79153" y="145581"/>
                      <a:pt x="91345" y="145105"/>
                    </a:cubicBezTo>
                    <a:cubicBezTo>
                      <a:pt x="96393" y="145105"/>
                      <a:pt x="100584" y="149200"/>
                      <a:pt x="100584" y="154344"/>
                    </a:cubicBezTo>
                    <a:close/>
                    <a:moveTo>
                      <a:pt x="223552" y="145105"/>
                    </a:moveTo>
                    <a:cubicBezTo>
                      <a:pt x="228600" y="145105"/>
                      <a:pt x="232791" y="149200"/>
                      <a:pt x="232791" y="154344"/>
                    </a:cubicBezTo>
                    <a:cubicBezTo>
                      <a:pt x="232315" y="166536"/>
                      <a:pt x="214789" y="166536"/>
                      <a:pt x="214313" y="154344"/>
                    </a:cubicBezTo>
                    <a:cubicBezTo>
                      <a:pt x="214313" y="149296"/>
                      <a:pt x="218408" y="145105"/>
                      <a:pt x="223552" y="145105"/>
                    </a:cubicBezTo>
                    <a:close/>
                    <a:moveTo>
                      <a:pt x="186309" y="302362"/>
                    </a:moveTo>
                    <a:lnTo>
                      <a:pt x="128588" y="302362"/>
                    </a:lnTo>
                    <a:lnTo>
                      <a:pt x="138494" y="265501"/>
                    </a:lnTo>
                    <a:lnTo>
                      <a:pt x="176498" y="265501"/>
                    </a:lnTo>
                    <a:lnTo>
                      <a:pt x="186404" y="302362"/>
                    </a:lnTo>
                    <a:close/>
                    <a:moveTo>
                      <a:pt x="296418" y="253118"/>
                    </a:moveTo>
                    <a:lnTo>
                      <a:pt x="18383" y="253118"/>
                    </a:lnTo>
                    <a:cubicBezTo>
                      <a:pt x="14954" y="253118"/>
                      <a:pt x="12192" y="250356"/>
                      <a:pt x="12192" y="246927"/>
                    </a:cubicBezTo>
                    <a:lnTo>
                      <a:pt x="12192" y="240736"/>
                    </a:lnTo>
                    <a:lnTo>
                      <a:pt x="302514" y="240736"/>
                    </a:lnTo>
                    <a:lnTo>
                      <a:pt x="302514" y="246927"/>
                    </a:lnTo>
                    <a:cubicBezTo>
                      <a:pt x="302514" y="250356"/>
                      <a:pt x="299752" y="253118"/>
                      <a:pt x="296323" y="253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92"/>
        <p:cNvGrpSpPr/>
        <p:nvPr/>
      </p:nvGrpSpPr>
      <p:grpSpPr>
        <a:xfrm>
          <a:off x="0" y="0"/>
          <a:ext cx="0" cy="0"/>
          <a:chOff x="0" y="0"/>
          <a:chExt cx="0" cy="0"/>
        </a:xfrm>
      </p:grpSpPr>
      <p:grpSp>
        <p:nvGrpSpPr>
          <p:cNvPr id="1793" name="Google Shape;1793;p20"/>
          <p:cNvGrpSpPr/>
          <p:nvPr/>
        </p:nvGrpSpPr>
        <p:grpSpPr>
          <a:xfrm>
            <a:off x="-70488" y="-84850"/>
            <a:ext cx="9353597" cy="5313300"/>
            <a:chOff x="-92988" y="-84850"/>
            <a:chExt cx="9353597" cy="5313300"/>
          </a:xfrm>
        </p:grpSpPr>
        <p:grpSp>
          <p:nvGrpSpPr>
            <p:cNvPr id="1794" name="Google Shape;1794;p20"/>
            <p:cNvGrpSpPr/>
            <p:nvPr/>
          </p:nvGrpSpPr>
          <p:grpSpPr>
            <a:xfrm>
              <a:off x="-92988" y="-52925"/>
              <a:ext cx="9353597" cy="5238750"/>
              <a:chOff x="-721775" y="-52925"/>
              <a:chExt cx="10611000" cy="5238750"/>
            </a:xfrm>
          </p:grpSpPr>
          <p:cxnSp>
            <p:nvCxnSpPr>
              <p:cNvPr id="1795" name="Google Shape;1795;p20"/>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796" name="Google Shape;1796;p20"/>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797" name="Google Shape;1797;p20"/>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798" name="Google Shape;1798;p20"/>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799" name="Google Shape;1799;p20"/>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00" name="Google Shape;1800;p20"/>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01" name="Google Shape;1801;p20"/>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02" name="Google Shape;1802;p20"/>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03" name="Google Shape;1803;p20"/>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04" name="Google Shape;1804;p20"/>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05" name="Google Shape;1805;p20"/>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06" name="Google Shape;1806;p20"/>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07" name="Google Shape;1807;p20"/>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08" name="Google Shape;1808;p20"/>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09" name="Google Shape;1809;p20"/>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10" name="Google Shape;1810;p20"/>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11" name="Google Shape;1811;p20"/>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12" name="Google Shape;1812;p20"/>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13" name="Google Shape;1813;p20"/>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14" name="Google Shape;1814;p20"/>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15" name="Google Shape;1815;p20"/>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16" name="Google Shape;1816;p20"/>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17" name="Google Shape;1817;p20"/>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18" name="Google Shape;1818;p20"/>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19" name="Google Shape;1819;p20"/>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820" name="Google Shape;1820;p20"/>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1821" name="Google Shape;1821;p20"/>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22" name="Google Shape;1822;p20"/>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23" name="Google Shape;1823;p20"/>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24" name="Google Shape;1824;p20"/>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25" name="Google Shape;1825;p20"/>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26" name="Google Shape;1826;p20"/>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27" name="Google Shape;1827;p20"/>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28" name="Google Shape;1828;p20"/>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29" name="Google Shape;1829;p20"/>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30" name="Google Shape;1830;p20"/>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31" name="Google Shape;1831;p20"/>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32" name="Google Shape;1832;p20"/>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33" name="Google Shape;1833;p20"/>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34" name="Google Shape;1834;p20"/>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35" name="Google Shape;1835;p20"/>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36" name="Google Shape;1836;p20"/>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37" name="Google Shape;1837;p20"/>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38" name="Google Shape;1838;p20"/>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39" name="Google Shape;1839;p20"/>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40" name="Google Shape;1840;p20"/>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41" name="Google Shape;1841;p20"/>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42" name="Google Shape;1842;p20"/>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43" name="Google Shape;1843;p20"/>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44" name="Google Shape;1844;p20"/>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45" name="Google Shape;1845;p20"/>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46" name="Google Shape;1846;p20"/>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47" name="Google Shape;1847;p20"/>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48" name="Google Shape;1848;p20"/>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49" name="Google Shape;1849;p20"/>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50" name="Google Shape;1850;p20"/>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51" name="Google Shape;1851;p20"/>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52" name="Google Shape;1852;p20"/>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53" name="Google Shape;1853;p20"/>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54" name="Google Shape;1854;p20"/>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55" name="Google Shape;1855;p20"/>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56" name="Google Shape;1856;p20"/>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57" name="Google Shape;1857;p20"/>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58" name="Google Shape;1858;p20"/>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59" name="Google Shape;1859;p20"/>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60" name="Google Shape;1860;p20"/>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61" name="Google Shape;1861;p20"/>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62" name="Google Shape;1862;p20"/>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63" name="Google Shape;1863;p20"/>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64" name="Google Shape;1864;p20"/>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65" name="Google Shape;1865;p20"/>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66" name="Google Shape;1866;p20"/>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67" name="Google Shape;1867;p20"/>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68" name="Google Shape;1868;p20"/>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69" name="Google Shape;1869;p20"/>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1870" name="Google Shape;187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71" name="Google Shape;1871;p20"/>
          <p:cNvSpPr txBox="1">
            <a:spLocks noGrp="1"/>
          </p:cNvSpPr>
          <p:nvPr>
            <p:ph type="subTitle" idx="1"/>
          </p:nvPr>
        </p:nvSpPr>
        <p:spPr>
          <a:xfrm>
            <a:off x="720000" y="1821725"/>
            <a:ext cx="4129200" cy="6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2" name="Google Shape;1872;p20"/>
          <p:cNvSpPr txBox="1">
            <a:spLocks noGrp="1"/>
          </p:cNvSpPr>
          <p:nvPr>
            <p:ph type="subTitle" idx="2"/>
          </p:nvPr>
        </p:nvSpPr>
        <p:spPr>
          <a:xfrm>
            <a:off x="720000" y="2848902"/>
            <a:ext cx="4129200" cy="6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3" name="Google Shape;1873;p20"/>
          <p:cNvSpPr txBox="1">
            <a:spLocks noGrp="1"/>
          </p:cNvSpPr>
          <p:nvPr>
            <p:ph type="subTitle" idx="3"/>
          </p:nvPr>
        </p:nvSpPr>
        <p:spPr>
          <a:xfrm>
            <a:off x="720025" y="3819400"/>
            <a:ext cx="4129200" cy="6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4" name="Google Shape;1874;p20"/>
          <p:cNvSpPr txBox="1">
            <a:spLocks noGrp="1"/>
          </p:cNvSpPr>
          <p:nvPr>
            <p:ph type="subTitle" idx="4"/>
          </p:nvPr>
        </p:nvSpPr>
        <p:spPr>
          <a:xfrm>
            <a:off x="720000" y="1491000"/>
            <a:ext cx="4129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75" name="Google Shape;1875;p20"/>
          <p:cNvSpPr txBox="1">
            <a:spLocks noGrp="1"/>
          </p:cNvSpPr>
          <p:nvPr>
            <p:ph type="subTitle" idx="5"/>
          </p:nvPr>
        </p:nvSpPr>
        <p:spPr>
          <a:xfrm>
            <a:off x="720011" y="2518269"/>
            <a:ext cx="4129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76" name="Google Shape;1876;p20"/>
          <p:cNvSpPr txBox="1">
            <a:spLocks noGrp="1"/>
          </p:cNvSpPr>
          <p:nvPr>
            <p:ph type="subTitle" idx="6"/>
          </p:nvPr>
        </p:nvSpPr>
        <p:spPr>
          <a:xfrm>
            <a:off x="720013" y="3488776"/>
            <a:ext cx="4129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77" name="Google Shape;1877;p20"/>
          <p:cNvSpPr/>
          <p:nvPr/>
        </p:nvSpPr>
        <p:spPr>
          <a:xfrm rot="10195540">
            <a:off x="-1202362" y="-197404"/>
            <a:ext cx="2486302" cy="1644792"/>
          </a:xfrm>
          <a:custGeom>
            <a:avLst/>
            <a:gdLst/>
            <a:ahLst/>
            <a:cxnLst/>
            <a:rect l="l" t="t" r="r" b="b"/>
            <a:pathLst>
              <a:path w="2485246" h="1644093" extrusionOk="0">
                <a:moveTo>
                  <a:pt x="45639" y="1644093"/>
                </a:moveTo>
                <a:cubicBezTo>
                  <a:pt x="41519" y="1644093"/>
                  <a:pt x="37571" y="1641604"/>
                  <a:pt x="35940" y="1637570"/>
                </a:cubicBezTo>
                <a:cubicBezTo>
                  <a:pt x="-27748" y="1481269"/>
                  <a:pt x="-5517" y="1286087"/>
                  <a:pt x="92504" y="1140344"/>
                </a:cubicBezTo>
                <a:cubicBezTo>
                  <a:pt x="191812" y="992626"/>
                  <a:pt x="356610" y="911257"/>
                  <a:pt x="556341" y="911257"/>
                </a:cubicBezTo>
                <a:cubicBezTo>
                  <a:pt x="672558" y="911257"/>
                  <a:pt x="763025" y="931771"/>
                  <a:pt x="831262" y="963787"/>
                </a:cubicBezTo>
                <a:cubicBezTo>
                  <a:pt x="848772" y="937350"/>
                  <a:pt x="872547" y="913489"/>
                  <a:pt x="903276" y="894091"/>
                </a:cubicBezTo>
                <a:cubicBezTo>
                  <a:pt x="1001124" y="832291"/>
                  <a:pt x="1092536" y="858213"/>
                  <a:pt x="1189183" y="885765"/>
                </a:cubicBezTo>
                <a:cubicBezTo>
                  <a:pt x="1296473" y="916321"/>
                  <a:pt x="1407454" y="947822"/>
                  <a:pt x="1550022" y="875036"/>
                </a:cubicBezTo>
                <a:cubicBezTo>
                  <a:pt x="1731042" y="782595"/>
                  <a:pt x="1735677" y="594793"/>
                  <a:pt x="1740140" y="413172"/>
                </a:cubicBezTo>
                <a:cubicBezTo>
                  <a:pt x="1743659" y="271978"/>
                  <a:pt x="1746921" y="138681"/>
                  <a:pt x="1833525" y="59801"/>
                </a:cubicBezTo>
                <a:cubicBezTo>
                  <a:pt x="2001757" y="-93324"/>
                  <a:pt x="2459415" y="94992"/>
                  <a:pt x="2478813" y="103060"/>
                </a:cubicBezTo>
                <a:cubicBezTo>
                  <a:pt x="2484135" y="105292"/>
                  <a:pt x="2486624" y="111386"/>
                  <a:pt x="2484478" y="116708"/>
                </a:cubicBezTo>
                <a:cubicBezTo>
                  <a:pt x="2482246" y="122029"/>
                  <a:pt x="2476152" y="124518"/>
                  <a:pt x="2470830" y="122373"/>
                </a:cubicBezTo>
                <a:cubicBezTo>
                  <a:pt x="2466195" y="120398"/>
                  <a:pt x="2006049" y="-68948"/>
                  <a:pt x="1847688" y="75251"/>
                </a:cubicBezTo>
                <a:cubicBezTo>
                  <a:pt x="1767692" y="148036"/>
                  <a:pt x="1764516" y="277042"/>
                  <a:pt x="1761169" y="413687"/>
                </a:cubicBezTo>
                <a:cubicBezTo>
                  <a:pt x="1756791" y="592648"/>
                  <a:pt x="1751728" y="795555"/>
                  <a:pt x="1559635" y="893662"/>
                </a:cubicBezTo>
                <a:cubicBezTo>
                  <a:pt x="1409771" y="970224"/>
                  <a:pt x="1289606" y="935977"/>
                  <a:pt x="1183604" y="905850"/>
                </a:cubicBezTo>
                <a:cubicBezTo>
                  <a:pt x="1087557" y="878555"/>
                  <a:pt x="1004558" y="854951"/>
                  <a:pt x="914605" y="911772"/>
                </a:cubicBezTo>
                <a:cubicBezTo>
                  <a:pt x="886709" y="929368"/>
                  <a:pt x="865595" y="950311"/>
                  <a:pt x="850145" y="973056"/>
                </a:cubicBezTo>
                <a:cubicBezTo>
                  <a:pt x="945934" y="1023955"/>
                  <a:pt x="993056" y="1098457"/>
                  <a:pt x="1003699" y="1166436"/>
                </a:cubicBezTo>
                <a:cubicBezTo>
                  <a:pt x="1013656" y="1230382"/>
                  <a:pt x="989279" y="1284971"/>
                  <a:pt x="944389" y="1299391"/>
                </a:cubicBezTo>
                <a:cubicBezTo>
                  <a:pt x="898125" y="1314154"/>
                  <a:pt x="848257" y="1281023"/>
                  <a:pt x="817443" y="1214932"/>
                </a:cubicBezTo>
                <a:cubicBezTo>
                  <a:pt x="784741" y="1144721"/>
                  <a:pt x="781136" y="1055284"/>
                  <a:pt x="820790" y="981725"/>
                </a:cubicBezTo>
                <a:cubicBezTo>
                  <a:pt x="755472" y="951512"/>
                  <a:pt x="668610" y="932114"/>
                  <a:pt x="556599" y="932114"/>
                </a:cubicBezTo>
                <a:cubicBezTo>
                  <a:pt x="363991" y="932114"/>
                  <a:pt x="205459" y="1010222"/>
                  <a:pt x="110099" y="1151931"/>
                </a:cubicBezTo>
                <a:cubicBezTo>
                  <a:pt x="15855" y="1292095"/>
                  <a:pt x="-5603" y="1479553"/>
                  <a:pt x="55510" y="1629588"/>
                </a:cubicBezTo>
                <a:cubicBezTo>
                  <a:pt x="57656" y="1634909"/>
                  <a:pt x="55081" y="1641003"/>
                  <a:pt x="49759" y="1643235"/>
                </a:cubicBezTo>
                <a:cubicBezTo>
                  <a:pt x="48472" y="1643750"/>
                  <a:pt x="47098" y="1644007"/>
                  <a:pt x="45811" y="1644007"/>
                </a:cubicBezTo>
                <a:close/>
                <a:moveTo>
                  <a:pt x="839159" y="990910"/>
                </a:moveTo>
                <a:cubicBezTo>
                  <a:pt x="799418" y="1064554"/>
                  <a:pt x="810920" y="1151845"/>
                  <a:pt x="836240" y="1206091"/>
                </a:cubicBezTo>
                <a:cubicBezTo>
                  <a:pt x="862333" y="1262054"/>
                  <a:pt x="902245" y="1290808"/>
                  <a:pt x="937866" y="1279392"/>
                </a:cubicBezTo>
                <a:cubicBezTo>
                  <a:pt x="972714" y="1268234"/>
                  <a:pt x="991254" y="1223086"/>
                  <a:pt x="982928" y="1169612"/>
                </a:cubicBezTo>
                <a:cubicBezTo>
                  <a:pt x="973143" y="1106869"/>
                  <a:pt x="929025" y="1038203"/>
                  <a:pt x="839244" y="990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20"/>
          <p:cNvSpPr/>
          <p:nvPr/>
        </p:nvSpPr>
        <p:spPr>
          <a:xfrm rot="535229" flipH="1">
            <a:off x="-87418" y="4548393"/>
            <a:ext cx="1223973" cy="956912"/>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20"/>
          <p:cNvSpPr/>
          <p:nvPr/>
        </p:nvSpPr>
        <p:spPr>
          <a:xfrm rot="6014975">
            <a:off x="6420684" y="2753097"/>
            <a:ext cx="2654195" cy="2596244"/>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20"/>
          <p:cNvSpPr/>
          <p:nvPr/>
        </p:nvSpPr>
        <p:spPr>
          <a:xfrm rot="6014975">
            <a:off x="6918199" y="1942394"/>
            <a:ext cx="3156670" cy="2100255"/>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81" name="Google Shape;1881;p20"/>
          <p:cNvGrpSpPr/>
          <p:nvPr/>
        </p:nvGrpSpPr>
        <p:grpSpPr>
          <a:xfrm rot="-673607">
            <a:off x="7972167" y="1592972"/>
            <a:ext cx="816630" cy="795929"/>
            <a:chOff x="4813201" y="970707"/>
            <a:chExt cx="816600" cy="795900"/>
          </a:xfrm>
        </p:grpSpPr>
        <p:sp>
          <p:nvSpPr>
            <p:cNvPr id="1882" name="Google Shape;1882;p20"/>
            <p:cNvSpPr/>
            <p:nvPr/>
          </p:nvSpPr>
          <p:spPr>
            <a:xfrm>
              <a:off x="4813201" y="970707"/>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883" name="Google Shape;1883;p20"/>
            <p:cNvGrpSpPr/>
            <p:nvPr/>
          </p:nvGrpSpPr>
          <p:grpSpPr>
            <a:xfrm>
              <a:off x="5069923" y="1194477"/>
              <a:ext cx="303156" cy="348359"/>
              <a:chOff x="4820001" y="2806305"/>
              <a:chExt cx="303156" cy="348359"/>
            </a:xfrm>
          </p:grpSpPr>
          <p:sp>
            <p:nvSpPr>
              <p:cNvPr id="1884" name="Google Shape;1884;p20"/>
              <p:cNvSpPr/>
              <p:nvPr/>
            </p:nvSpPr>
            <p:spPr>
              <a:xfrm>
                <a:off x="4857488" y="2866225"/>
                <a:ext cx="228395" cy="228606"/>
              </a:xfrm>
              <a:custGeom>
                <a:avLst/>
                <a:gdLst/>
                <a:ahLst/>
                <a:cxnLst/>
                <a:rect l="l" t="t" r="r" b="b"/>
                <a:pathLst>
                  <a:path w="206692" h="206883" extrusionOk="0">
                    <a:moveTo>
                      <a:pt x="178975" y="27718"/>
                    </a:moveTo>
                    <a:lnTo>
                      <a:pt x="130969" y="0"/>
                    </a:lnTo>
                    <a:lnTo>
                      <a:pt x="103346" y="16002"/>
                    </a:lnTo>
                    <a:lnTo>
                      <a:pt x="75724" y="0"/>
                    </a:lnTo>
                    <a:lnTo>
                      <a:pt x="27717" y="27718"/>
                    </a:lnTo>
                    <a:lnTo>
                      <a:pt x="27717" y="59722"/>
                    </a:lnTo>
                    <a:lnTo>
                      <a:pt x="0" y="75724"/>
                    </a:lnTo>
                    <a:lnTo>
                      <a:pt x="0" y="131159"/>
                    </a:lnTo>
                    <a:lnTo>
                      <a:pt x="27717" y="147161"/>
                    </a:lnTo>
                    <a:lnTo>
                      <a:pt x="27717" y="179165"/>
                    </a:lnTo>
                    <a:lnTo>
                      <a:pt x="75724" y="206883"/>
                    </a:lnTo>
                    <a:lnTo>
                      <a:pt x="103346" y="190881"/>
                    </a:lnTo>
                    <a:lnTo>
                      <a:pt x="130969" y="206883"/>
                    </a:lnTo>
                    <a:lnTo>
                      <a:pt x="178975" y="179165"/>
                    </a:lnTo>
                    <a:lnTo>
                      <a:pt x="178975" y="147161"/>
                    </a:lnTo>
                    <a:lnTo>
                      <a:pt x="206692" y="131159"/>
                    </a:lnTo>
                    <a:lnTo>
                      <a:pt x="206692" y="75724"/>
                    </a:lnTo>
                    <a:lnTo>
                      <a:pt x="178975" y="59722"/>
                    </a:lnTo>
                    <a:lnTo>
                      <a:pt x="178975" y="27718"/>
                    </a:lnTo>
                    <a:close/>
                    <a:moveTo>
                      <a:pt x="75628" y="87440"/>
                    </a:moveTo>
                    <a:lnTo>
                      <a:pt x="103346" y="71438"/>
                    </a:lnTo>
                    <a:lnTo>
                      <a:pt x="131064" y="87440"/>
                    </a:lnTo>
                    <a:lnTo>
                      <a:pt x="131064" y="119444"/>
                    </a:lnTo>
                    <a:lnTo>
                      <a:pt x="103346" y="135446"/>
                    </a:lnTo>
                    <a:lnTo>
                      <a:pt x="75628" y="119444"/>
                    </a:lnTo>
                    <a:lnTo>
                      <a:pt x="75628" y="87440"/>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85" name="Google Shape;1885;p20"/>
              <p:cNvGrpSpPr/>
              <p:nvPr/>
            </p:nvGrpSpPr>
            <p:grpSpPr>
              <a:xfrm>
                <a:off x="4820001" y="2806305"/>
                <a:ext cx="303156" cy="348359"/>
                <a:chOff x="6318503" y="3272599"/>
                <a:chExt cx="274225" cy="315086"/>
              </a:xfrm>
            </p:grpSpPr>
            <p:sp>
              <p:nvSpPr>
                <p:cNvPr id="1886" name="Google Shape;1886;p20"/>
                <p:cNvSpPr/>
                <p:nvPr/>
              </p:nvSpPr>
              <p:spPr>
                <a:xfrm>
                  <a:off x="6421755" y="3511390"/>
                  <a:ext cx="67627" cy="76295"/>
                </a:xfrm>
                <a:custGeom>
                  <a:avLst/>
                  <a:gdLst/>
                  <a:ahLst/>
                  <a:cxnLst/>
                  <a:rect l="l" t="t" r="r" b="b"/>
                  <a:pathLst>
                    <a:path w="67627" h="76295" extrusionOk="0">
                      <a:moveTo>
                        <a:pt x="64675" y="16859"/>
                      </a:moveTo>
                      <a:lnTo>
                        <a:pt x="36957" y="857"/>
                      </a:lnTo>
                      <a:cubicBezTo>
                        <a:pt x="35052" y="-286"/>
                        <a:pt x="32671" y="-286"/>
                        <a:pt x="30766" y="857"/>
                      </a:cubicBezTo>
                      <a:lnTo>
                        <a:pt x="3048" y="16859"/>
                      </a:lnTo>
                      <a:cubicBezTo>
                        <a:pt x="1143" y="18002"/>
                        <a:pt x="0" y="20003"/>
                        <a:pt x="0" y="22193"/>
                      </a:cubicBezTo>
                      <a:lnTo>
                        <a:pt x="0" y="54197"/>
                      </a:lnTo>
                      <a:cubicBezTo>
                        <a:pt x="0" y="56388"/>
                        <a:pt x="1143" y="58388"/>
                        <a:pt x="3048" y="59531"/>
                      </a:cubicBezTo>
                      <a:lnTo>
                        <a:pt x="30671" y="75438"/>
                      </a:lnTo>
                      <a:cubicBezTo>
                        <a:pt x="32480" y="76581"/>
                        <a:pt x="35147" y="76581"/>
                        <a:pt x="36957" y="75438"/>
                      </a:cubicBezTo>
                      <a:lnTo>
                        <a:pt x="64579" y="59531"/>
                      </a:lnTo>
                      <a:cubicBezTo>
                        <a:pt x="66484" y="58388"/>
                        <a:pt x="67627" y="56388"/>
                        <a:pt x="67627" y="54197"/>
                      </a:cubicBezTo>
                      <a:lnTo>
                        <a:pt x="67627" y="22193"/>
                      </a:lnTo>
                      <a:cubicBezTo>
                        <a:pt x="67627" y="20003"/>
                        <a:pt x="66484" y="18002"/>
                        <a:pt x="64579" y="16859"/>
                      </a:cubicBezTo>
                      <a:close/>
                      <a:moveTo>
                        <a:pt x="33814" y="13335"/>
                      </a:moveTo>
                      <a:lnTo>
                        <a:pt x="49149" y="22193"/>
                      </a:lnTo>
                      <a:lnTo>
                        <a:pt x="33814" y="31052"/>
                      </a:lnTo>
                      <a:lnTo>
                        <a:pt x="18479" y="22193"/>
                      </a:lnTo>
                      <a:lnTo>
                        <a:pt x="33814" y="13335"/>
                      </a:lnTo>
                      <a:close/>
                      <a:moveTo>
                        <a:pt x="12382" y="32861"/>
                      </a:moveTo>
                      <a:lnTo>
                        <a:pt x="27717" y="41720"/>
                      </a:lnTo>
                      <a:lnTo>
                        <a:pt x="27717" y="59436"/>
                      </a:lnTo>
                      <a:lnTo>
                        <a:pt x="12382" y="50578"/>
                      </a:lnTo>
                      <a:lnTo>
                        <a:pt x="12382" y="32861"/>
                      </a:lnTo>
                      <a:close/>
                      <a:moveTo>
                        <a:pt x="40100" y="59531"/>
                      </a:moveTo>
                      <a:lnTo>
                        <a:pt x="40100" y="41815"/>
                      </a:lnTo>
                      <a:lnTo>
                        <a:pt x="55435" y="32957"/>
                      </a:lnTo>
                      <a:lnTo>
                        <a:pt x="55435" y="50673"/>
                      </a:lnTo>
                      <a:lnTo>
                        <a:pt x="4010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20"/>
                <p:cNvSpPr/>
                <p:nvPr/>
              </p:nvSpPr>
              <p:spPr>
                <a:xfrm>
                  <a:off x="6318503" y="3332320"/>
                  <a:ext cx="67722" cy="76295"/>
                </a:xfrm>
                <a:custGeom>
                  <a:avLst/>
                  <a:gdLst/>
                  <a:ahLst/>
                  <a:cxnLst/>
                  <a:rect l="l" t="t" r="r" b="b"/>
                  <a:pathLst>
                    <a:path w="67722" h="76295" extrusionOk="0">
                      <a:moveTo>
                        <a:pt x="3143" y="59531"/>
                      </a:moveTo>
                      <a:lnTo>
                        <a:pt x="30766" y="75438"/>
                      </a:lnTo>
                      <a:cubicBezTo>
                        <a:pt x="31718" y="76010"/>
                        <a:pt x="32766" y="76295"/>
                        <a:pt x="33909" y="76295"/>
                      </a:cubicBezTo>
                      <a:cubicBezTo>
                        <a:pt x="35052" y="76295"/>
                        <a:pt x="36100" y="76010"/>
                        <a:pt x="37052" y="75438"/>
                      </a:cubicBezTo>
                      <a:lnTo>
                        <a:pt x="64675" y="59531"/>
                      </a:lnTo>
                      <a:cubicBezTo>
                        <a:pt x="66580" y="58388"/>
                        <a:pt x="67723" y="56388"/>
                        <a:pt x="67723" y="54197"/>
                      </a:cubicBezTo>
                      <a:lnTo>
                        <a:pt x="67723" y="22193"/>
                      </a:lnTo>
                      <a:cubicBezTo>
                        <a:pt x="67723" y="20002"/>
                        <a:pt x="66580" y="18002"/>
                        <a:pt x="64675" y="16859"/>
                      </a:cubicBezTo>
                      <a:lnTo>
                        <a:pt x="36957" y="857"/>
                      </a:lnTo>
                      <a:cubicBezTo>
                        <a:pt x="35052" y="-286"/>
                        <a:pt x="32671" y="-286"/>
                        <a:pt x="30766" y="857"/>
                      </a:cubicBezTo>
                      <a:lnTo>
                        <a:pt x="3048" y="16859"/>
                      </a:lnTo>
                      <a:cubicBezTo>
                        <a:pt x="1143" y="18002"/>
                        <a:pt x="0" y="20002"/>
                        <a:pt x="0" y="22193"/>
                      </a:cubicBezTo>
                      <a:lnTo>
                        <a:pt x="0" y="54197"/>
                      </a:lnTo>
                      <a:cubicBezTo>
                        <a:pt x="0" y="56388"/>
                        <a:pt x="1143" y="58388"/>
                        <a:pt x="3048" y="59531"/>
                      </a:cubicBezTo>
                      <a:lnTo>
                        <a:pt x="3048" y="59531"/>
                      </a:lnTo>
                      <a:close/>
                      <a:moveTo>
                        <a:pt x="12383" y="32861"/>
                      </a:moveTo>
                      <a:lnTo>
                        <a:pt x="27718" y="41720"/>
                      </a:lnTo>
                      <a:lnTo>
                        <a:pt x="27718" y="59436"/>
                      </a:lnTo>
                      <a:lnTo>
                        <a:pt x="12383" y="50578"/>
                      </a:lnTo>
                      <a:lnTo>
                        <a:pt x="12383" y="32861"/>
                      </a:lnTo>
                      <a:close/>
                      <a:moveTo>
                        <a:pt x="40100" y="59531"/>
                      </a:moveTo>
                      <a:lnTo>
                        <a:pt x="40100" y="41815"/>
                      </a:lnTo>
                      <a:lnTo>
                        <a:pt x="55436" y="32956"/>
                      </a:lnTo>
                      <a:lnTo>
                        <a:pt x="55436" y="50673"/>
                      </a:lnTo>
                      <a:lnTo>
                        <a:pt x="40100" y="59531"/>
                      </a:lnTo>
                      <a:close/>
                      <a:moveTo>
                        <a:pt x="33814" y="13335"/>
                      </a:moveTo>
                      <a:lnTo>
                        <a:pt x="49149" y="22193"/>
                      </a:lnTo>
                      <a:lnTo>
                        <a:pt x="33814" y="31052"/>
                      </a:lnTo>
                      <a:lnTo>
                        <a:pt x="18479" y="22193"/>
                      </a:lnTo>
                      <a:lnTo>
                        <a:pt x="33814" y="133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20"/>
                <p:cNvSpPr/>
                <p:nvPr/>
              </p:nvSpPr>
              <p:spPr>
                <a:xfrm>
                  <a:off x="6525101" y="3332416"/>
                  <a:ext cx="67627" cy="76295"/>
                </a:xfrm>
                <a:custGeom>
                  <a:avLst/>
                  <a:gdLst/>
                  <a:ahLst/>
                  <a:cxnLst/>
                  <a:rect l="l" t="t" r="r" b="b"/>
                  <a:pathLst>
                    <a:path w="67627" h="76295" extrusionOk="0">
                      <a:moveTo>
                        <a:pt x="64675" y="16859"/>
                      </a:moveTo>
                      <a:lnTo>
                        <a:pt x="36957" y="857"/>
                      </a:lnTo>
                      <a:cubicBezTo>
                        <a:pt x="35052" y="-286"/>
                        <a:pt x="32671" y="-286"/>
                        <a:pt x="30766" y="857"/>
                      </a:cubicBezTo>
                      <a:lnTo>
                        <a:pt x="3048" y="16859"/>
                      </a:lnTo>
                      <a:cubicBezTo>
                        <a:pt x="1143" y="18002"/>
                        <a:pt x="0" y="20002"/>
                        <a:pt x="0" y="22193"/>
                      </a:cubicBezTo>
                      <a:lnTo>
                        <a:pt x="0" y="54197"/>
                      </a:lnTo>
                      <a:cubicBezTo>
                        <a:pt x="0" y="56388"/>
                        <a:pt x="1143" y="58388"/>
                        <a:pt x="3048" y="59531"/>
                      </a:cubicBezTo>
                      <a:lnTo>
                        <a:pt x="30671" y="75438"/>
                      </a:lnTo>
                      <a:cubicBezTo>
                        <a:pt x="32480" y="76581"/>
                        <a:pt x="35147" y="76581"/>
                        <a:pt x="36957" y="75438"/>
                      </a:cubicBezTo>
                      <a:lnTo>
                        <a:pt x="64579" y="59531"/>
                      </a:lnTo>
                      <a:cubicBezTo>
                        <a:pt x="66485" y="58388"/>
                        <a:pt x="67628" y="56388"/>
                        <a:pt x="67628" y="54197"/>
                      </a:cubicBezTo>
                      <a:lnTo>
                        <a:pt x="67628" y="20002"/>
                      </a:lnTo>
                      <a:cubicBezTo>
                        <a:pt x="67628" y="18288"/>
                        <a:pt x="66294" y="16954"/>
                        <a:pt x="64579" y="16954"/>
                      </a:cubicBezTo>
                      <a:lnTo>
                        <a:pt x="64579" y="16954"/>
                      </a:lnTo>
                      <a:close/>
                      <a:moveTo>
                        <a:pt x="33814" y="13335"/>
                      </a:moveTo>
                      <a:lnTo>
                        <a:pt x="49149" y="22193"/>
                      </a:lnTo>
                      <a:lnTo>
                        <a:pt x="33814" y="31052"/>
                      </a:lnTo>
                      <a:lnTo>
                        <a:pt x="18479" y="22193"/>
                      </a:lnTo>
                      <a:lnTo>
                        <a:pt x="33814" y="13335"/>
                      </a:lnTo>
                      <a:close/>
                      <a:moveTo>
                        <a:pt x="12383" y="32861"/>
                      </a:moveTo>
                      <a:lnTo>
                        <a:pt x="27718" y="41719"/>
                      </a:lnTo>
                      <a:lnTo>
                        <a:pt x="27718" y="59436"/>
                      </a:lnTo>
                      <a:lnTo>
                        <a:pt x="12383" y="50578"/>
                      </a:lnTo>
                      <a:lnTo>
                        <a:pt x="12383" y="32861"/>
                      </a:lnTo>
                      <a:close/>
                      <a:moveTo>
                        <a:pt x="40100" y="59531"/>
                      </a:moveTo>
                      <a:lnTo>
                        <a:pt x="40100" y="41815"/>
                      </a:lnTo>
                      <a:lnTo>
                        <a:pt x="55436" y="32956"/>
                      </a:lnTo>
                      <a:lnTo>
                        <a:pt x="55436" y="50673"/>
                      </a:lnTo>
                      <a:lnTo>
                        <a:pt x="4010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20"/>
                <p:cNvSpPr/>
                <p:nvPr/>
              </p:nvSpPr>
              <p:spPr>
                <a:xfrm>
                  <a:off x="6318599" y="3272599"/>
                  <a:ext cx="274129" cy="255365"/>
                </a:xfrm>
                <a:custGeom>
                  <a:avLst/>
                  <a:gdLst/>
                  <a:ahLst/>
                  <a:cxnLst/>
                  <a:rect l="l" t="t" r="r" b="b"/>
                  <a:pathLst>
                    <a:path w="274129" h="255365" extrusionOk="0">
                      <a:moveTo>
                        <a:pt x="271177" y="195929"/>
                      </a:moveTo>
                      <a:lnTo>
                        <a:pt x="243554" y="179927"/>
                      </a:lnTo>
                      <a:cubicBezTo>
                        <a:pt x="241649" y="178784"/>
                        <a:pt x="239268" y="178784"/>
                        <a:pt x="237363" y="179927"/>
                      </a:cubicBezTo>
                      <a:lnTo>
                        <a:pt x="212788" y="194120"/>
                      </a:lnTo>
                      <a:lnTo>
                        <a:pt x="170974" y="169926"/>
                      </a:lnTo>
                      <a:lnTo>
                        <a:pt x="170974" y="141542"/>
                      </a:lnTo>
                      <a:cubicBezTo>
                        <a:pt x="170974" y="139351"/>
                        <a:pt x="169831" y="137350"/>
                        <a:pt x="167926" y="136208"/>
                      </a:cubicBezTo>
                      <a:lnTo>
                        <a:pt x="143351" y="122015"/>
                      </a:lnTo>
                      <a:lnTo>
                        <a:pt x="143351" y="73723"/>
                      </a:lnTo>
                      <a:lnTo>
                        <a:pt x="167926" y="59531"/>
                      </a:lnTo>
                      <a:cubicBezTo>
                        <a:pt x="169831" y="58388"/>
                        <a:pt x="170974" y="56388"/>
                        <a:pt x="170974" y="54197"/>
                      </a:cubicBezTo>
                      <a:lnTo>
                        <a:pt x="170974" y="22193"/>
                      </a:lnTo>
                      <a:cubicBezTo>
                        <a:pt x="170974" y="20002"/>
                        <a:pt x="169831" y="18002"/>
                        <a:pt x="167926" y="16859"/>
                      </a:cubicBezTo>
                      <a:lnTo>
                        <a:pt x="140208" y="857"/>
                      </a:lnTo>
                      <a:cubicBezTo>
                        <a:pt x="138303" y="-286"/>
                        <a:pt x="135922" y="-286"/>
                        <a:pt x="134017" y="857"/>
                      </a:cubicBezTo>
                      <a:lnTo>
                        <a:pt x="106299" y="16859"/>
                      </a:lnTo>
                      <a:cubicBezTo>
                        <a:pt x="104394" y="18002"/>
                        <a:pt x="103251" y="20002"/>
                        <a:pt x="103251" y="22193"/>
                      </a:cubicBezTo>
                      <a:lnTo>
                        <a:pt x="103251" y="54197"/>
                      </a:lnTo>
                      <a:cubicBezTo>
                        <a:pt x="103251" y="56388"/>
                        <a:pt x="104394" y="58388"/>
                        <a:pt x="106299" y="59531"/>
                      </a:cubicBezTo>
                      <a:lnTo>
                        <a:pt x="130873" y="73723"/>
                      </a:lnTo>
                      <a:lnTo>
                        <a:pt x="130873" y="122015"/>
                      </a:lnTo>
                      <a:lnTo>
                        <a:pt x="106299" y="136208"/>
                      </a:lnTo>
                      <a:cubicBezTo>
                        <a:pt x="104394" y="137350"/>
                        <a:pt x="103251" y="139351"/>
                        <a:pt x="103251" y="141542"/>
                      </a:cubicBezTo>
                      <a:lnTo>
                        <a:pt x="103251" y="169926"/>
                      </a:lnTo>
                      <a:lnTo>
                        <a:pt x="61436" y="194120"/>
                      </a:lnTo>
                      <a:lnTo>
                        <a:pt x="36862" y="179927"/>
                      </a:lnTo>
                      <a:cubicBezTo>
                        <a:pt x="34957" y="178784"/>
                        <a:pt x="32576" y="178784"/>
                        <a:pt x="30671" y="179927"/>
                      </a:cubicBezTo>
                      <a:lnTo>
                        <a:pt x="3048" y="195929"/>
                      </a:lnTo>
                      <a:cubicBezTo>
                        <a:pt x="1143" y="197072"/>
                        <a:pt x="0" y="199072"/>
                        <a:pt x="0" y="201263"/>
                      </a:cubicBezTo>
                      <a:lnTo>
                        <a:pt x="0" y="233267"/>
                      </a:lnTo>
                      <a:cubicBezTo>
                        <a:pt x="0" y="235458"/>
                        <a:pt x="1143" y="237458"/>
                        <a:pt x="3048" y="238601"/>
                      </a:cubicBezTo>
                      <a:lnTo>
                        <a:pt x="30671" y="254508"/>
                      </a:lnTo>
                      <a:cubicBezTo>
                        <a:pt x="32480" y="255651"/>
                        <a:pt x="35147" y="255651"/>
                        <a:pt x="36957" y="254508"/>
                      </a:cubicBezTo>
                      <a:lnTo>
                        <a:pt x="64579" y="238601"/>
                      </a:lnTo>
                      <a:cubicBezTo>
                        <a:pt x="66485" y="237458"/>
                        <a:pt x="67628" y="235458"/>
                        <a:pt x="67628" y="233267"/>
                      </a:cubicBezTo>
                      <a:lnTo>
                        <a:pt x="67628" y="204883"/>
                      </a:lnTo>
                      <a:lnTo>
                        <a:pt x="109442" y="180689"/>
                      </a:lnTo>
                      <a:lnTo>
                        <a:pt x="133921" y="194881"/>
                      </a:lnTo>
                      <a:cubicBezTo>
                        <a:pt x="134874" y="195453"/>
                        <a:pt x="135922" y="195739"/>
                        <a:pt x="137065" y="195739"/>
                      </a:cubicBezTo>
                      <a:cubicBezTo>
                        <a:pt x="138208" y="195739"/>
                        <a:pt x="139255" y="195453"/>
                        <a:pt x="140208" y="194881"/>
                      </a:cubicBezTo>
                      <a:lnTo>
                        <a:pt x="164687" y="180689"/>
                      </a:lnTo>
                      <a:lnTo>
                        <a:pt x="206502" y="204883"/>
                      </a:lnTo>
                      <a:lnTo>
                        <a:pt x="206502" y="233267"/>
                      </a:lnTo>
                      <a:cubicBezTo>
                        <a:pt x="206502" y="235458"/>
                        <a:pt x="207645" y="237458"/>
                        <a:pt x="209550" y="238601"/>
                      </a:cubicBezTo>
                      <a:lnTo>
                        <a:pt x="237172" y="254508"/>
                      </a:lnTo>
                      <a:cubicBezTo>
                        <a:pt x="238982" y="255651"/>
                        <a:pt x="241649" y="255651"/>
                        <a:pt x="243459" y="254508"/>
                      </a:cubicBezTo>
                      <a:lnTo>
                        <a:pt x="271081" y="238601"/>
                      </a:lnTo>
                      <a:cubicBezTo>
                        <a:pt x="272987" y="237458"/>
                        <a:pt x="274130" y="235458"/>
                        <a:pt x="274130" y="233267"/>
                      </a:cubicBezTo>
                      <a:lnTo>
                        <a:pt x="274130" y="199072"/>
                      </a:lnTo>
                      <a:cubicBezTo>
                        <a:pt x="274130" y="197358"/>
                        <a:pt x="272796" y="196025"/>
                        <a:pt x="271081" y="196025"/>
                      </a:cubicBezTo>
                      <a:lnTo>
                        <a:pt x="271081" y="196025"/>
                      </a:lnTo>
                      <a:close/>
                      <a:moveTo>
                        <a:pt x="240316" y="192405"/>
                      </a:moveTo>
                      <a:lnTo>
                        <a:pt x="255651" y="201263"/>
                      </a:lnTo>
                      <a:lnTo>
                        <a:pt x="240316" y="210121"/>
                      </a:lnTo>
                      <a:lnTo>
                        <a:pt x="224980" y="201263"/>
                      </a:lnTo>
                      <a:lnTo>
                        <a:pt x="240316" y="192405"/>
                      </a:lnTo>
                      <a:close/>
                      <a:moveTo>
                        <a:pt x="115538" y="152305"/>
                      </a:moveTo>
                      <a:lnTo>
                        <a:pt x="130873" y="161163"/>
                      </a:lnTo>
                      <a:lnTo>
                        <a:pt x="130873" y="178879"/>
                      </a:lnTo>
                      <a:lnTo>
                        <a:pt x="115538" y="170021"/>
                      </a:lnTo>
                      <a:lnTo>
                        <a:pt x="115538" y="152305"/>
                      </a:lnTo>
                      <a:close/>
                      <a:moveTo>
                        <a:pt x="136970" y="132779"/>
                      </a:moveTo>
                      <a:lnTo>
                        <a:pt x="152305" y="141637"/>
                      </a:lnTo>
                      <a:lnTo>
                        <a:pt x="136970" y="150495"/>
                      </a:lnTo>
                      <a:lnTo>
                        <a:pt x="121634" y="141637"/>
                      </a:lnTo>
                      <a:lnTo>
                        <a:pt x="136970" y="132779"/>
                      </a:lnTo>
                      <a:close/>
                      <a:moveTo>
                        <a:pt x="143256" y="161163"/>
                      </a:moveTo>
                      <a:lnTo>
                        <a:pt x="158591" y="152305"/>
                      </a:lnTo>
                      <a:lnTo>
                        <a:pt x="158591" y="170021"/>
                      </a:lnTo>
                      <a:lnTo>
                        <a:pt x="143256" y="178879"/>
                      </a:lnTo>
                      <a:lnTo>
                        <a:pt x="143256" y="161163"/>
                      </a:lnTo>
                      <a:close/>
                      <a:moveTo>
                        <a:pt x="143256" y="59531"/>
                      </a:moveTo>
                      <a:lnTo>
                        <a:pt x="143256" y="41815"/>
                      </a:lnTo>
                      <a:lnTo>
                        <a:pt x="158591" y="32956"/>
                      </a:lnTo>
                      <a:lnTo>
                        <a:pt x="158591" y="50673"/>
                      </a:lnTo>
                      <a:lnTo>
                        <a:pt x="143256" y="59531"/>
                      </a:lnTo>
                      <a:close/>
                      <a:moveTo>
                        <a:pt x="136970" y="13335"/>
                      </a:moveTo>
                      <a:lnTo>
                        <a:pt x="152305" y="22193"/>
                      </a:lnTo>
                      <a:lnTo>
                        <a:pt x="136970" y="31051"/>
                      </a:lnTo>
                      <a:lnTo>
                        <a:pt x="121634" y="22193"/>
                      </a:lnTo>
                      <a:lnTo>
                        <a:pt x="136970" y="13335"/>
                      </a:lnTo>
                      <a:close/>
                      <a:moveTo>
                        <a:pt x="115538" y="50578"/>
                      </a:moveTo>
                      <a:lnTo>
                        <a:pt x="115538" y="32861"/>
                      </a:lnTo>
                      <a:lnTo>
                        <a:pt x="130873" y="41719"/>
                      </a:lnTo>
                      <a:lnTo>
                        <a:pt x="130873" y="59436"/>
                      </a:lnTo>
                      <a:lnTo>
                        <a:pt x="115538" y="50578"/>
                      </a:lnTo>
                      <a:close/>
                      <a:moveTo>
                        <a:pt x="33623" y="192310"/>
                      </a:moveTo>
                      <a:lnTo>
                        <a:pt x="48959" y="201168"/>
                      </a:lnTo>
                      <a:lnTo>
                        <a:pt x="33623" y="210026"/>
                      </a:lnTo>
                      <a:lnTo>
                        <a:pt x="18288" y="201168"/>
                      </a:lnTo>
                      <a:lnTo>
                        <a:pt x="33623" y="192310"/>
                      </a:lnTo>
                      <a:close/>
                      <a:moveTo>
                        <a:pt x="12192" y="211836"/>
                      </a:moveTo>
                      <a:lnTo>
                        <a:pt x="27527" y="220694"/>
                      </a:lnTo>
                      <a:lnTo>
                        <a:pt x="27527" y="238411"/>
                      </a:lnTo>
                      <a:lnTo>
                        <a:pt x="12192" y="229552"/>
                      </a:lnTo>
                      <a:lnTo>
                        <a:pt x="12192" y="211836"/>
                      </a:lnTo>
                      <a:close/>
                      <a:moveTo>
                        <a:pt x="55245" y="229552"/>
                      </a:moveTo>
                      <a:lnTo>
                        <a:pt x="39910" y="238411"/>
                      </a:lnTo>
                      <a:lnTo>
                        <a:pt x="39910" y="220694"/>
                      </a:lnTo>
                      <a:lnTo>
                        <a:pt x="55245" y="211836"/>
                      </a:lnTo>
                      <a:lnTo>
                        <a:pt x="55245" y="229552"/>
                      </a:lnTo>
                      <a:close/>
                      <a:moveTo>
                        <a:pt x="218885" y="211836"/>
                      </a:moveTo>
                      <a:lnTo>
                        <a:pt x="234220" y="220694"/>
                      </a:lnTo>
                      <a:lnTo>
                        <a:pt x="234220" y="238411"/>
                      </a:lnTo>
                      <a:lnTo>
                        <a:pt x="218885" y="229552"/>
                      </a:lnTo>
                      <a:lnTo>
                        <a:pt x="218885" y="211836"/>
                      </a:lnTo>
                      <a:close/>
                      <a:moveTo>
                        <a:pt x="246602" y="238506"/>
                      </a:moveTo>
                      <a:lnTo>
                        <a:pt x="246602" y="220789"/>
                      </a:lnTo>
                      <a:lnTo>
                        <a:pt x="261938" y="211931"/>
                      </a:lnTo>
                      <a:lnTo>
                        <a:pt x="261938" y="229648"/>
                      </a:lnTo>
                      <a:lnTo>
                        <a:pt x="246602" y="2385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890" name="Google Shape;1890;p20"/>
          <p:cNvGrpSpPr/>
          <p:nvPr/>
        </p:nvGrpSpPr>
        <p:grpSpPr>
          <a:xfrm rot="1127405">
            <a:off x="7463118" y="4078429"/>
            <a:ext cx="816596" cy="795896"/>
            <a:chOff x="3514301" y="4321376"/>
            <a:chExt cx="816600" cy="795900"/>
          </a:xfrm>
        </p:grpSpPr>
        <p:sp>
          <p:nvSpPr>
            <p:cNvPr id="1891" name="Google Shape;1891;p20"/>
            <p:cNvSpPr/>
            <p:nvPr/>
          </p:nvSpPr>
          <p:spPr>
            <a:xfrm>
              <a:off x="3514301" y="4321376"/>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892" name="Google Shape;1892;p20"/>
            <p:cNvGrpSpPr/>
            <p:nvPr/>
          </p:nvGrpSpPr>
          <p:grpSpPr>
            <a:xfrm>
              <a:off x="3748477" y="4544975"/>
              <a:ext cx="348248" cy="348701"/>
              <a:chOff x="5616943" y="3417765"/>
              <a:chExt cx="348248" cy="348701"/>
            </a:xfrm>
          </p:grpSpPr>
          <p:sp>
            <p:nvSpPr>
              <p:cNvPr id="1893" name="Google Shape;1893;p20"/>
              <p:cNvSpPr/>
              <p:nvPr/>
            </p:nvSpPr>
            <p:spPr>
              <a:xfrm>
                <a:off x="5692403" y="3500077"/>
                <a:ext cx="197135" cy="183557"/>
              </a:xfrm>
              <a:custGeom>
                <a:avLst/>
                <a:gdLst/>
                <a:ahLst/>
                <a:cxnLst/>
                <a:rect l="l" t="t" r="r" b="b"/>
                <a:pathLst>
                  <a:path w="178403" h="166115" extrusionOk="0">
                    <a:moveTo>
                      <a:pt x="95" y="0"/>
                    </a:moveTo>
                    <a:lnTo>
                      <a:pt x="178403" y="0"/>
                    </a:lnTo>
                    <a:lnTo>
                      <a:pt x="178403" y="116872"/>
                    </a:lnTo>
                    <a:lnTo>
                      <a:pt x="129159" y="166116"/>
                    </a:lnTo>
                    <a:lnTo>
                      <a:pt x="0" y="166116"/>
                    </a:lnTo>
                    <a:lnTo>
                      <a:pt x="0" y="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94" name="Google Shape;1894;p20"/>
              <p:cNvGrpSpPr/>
              <p:nvPr/>
            </p:nvGrpSpPr>
            <p:grpSpPr>
              <a:xfrm>
                <a:off x="5616943" y="3417765"/>
                <a:ext cx="348248" cy="348701"/>
                <a:chOff x="7039391" y="3825656"/>
                <a:chExt cx="315014" cy="315395"/>
              </a:xfrm>
            </p:grpSpPr>
            <p:sp>
              <p:nvSpPr>
                <p:cNvPr id="1895" name="Google Shape;1895;p20"/>
                <p:cNvSpPr/>
                <p:nvPr/>
              </p:nvSpPr>
              <p:spPr>
                <a:xfrm>
                  <a:off x="7132415" y="3952517"/>
                  <a:ext cx="36861" cy="61293"/>
                </a:xfrm>
                <a:custGeom>
                  <a:avLst/>
                  <a:gdLst/>
                  <a:ahLst/>
                  <a:cxnLst/>
                  <a:rect l="l" t="t" r="r" b="b"/>
                  <a:pathLst>
                    <a:path w="36861" h="61293" extrusionOk="0">
                      <a:moveTo>
                        <a:pt x="18383" y="12168"/>
                      </a:moveTo>
                      <a:cubicBezTo>
                        <a:pt x="21812" y="12168"/>
                        <a:pt x="24575" y="14930"/>
                        <a:pt x="24575" y="18359"/>
                      </a:cubicBezTo>
                      <a:cubicBezTo>
                        <a:pt x="24860" y="26551"/>
                        <a:pt x="36576" y="26456"/>
                        <a:pt x="36862" y="18359"/>
                      </a:cubicBezTo>
                      <a:cubicBezTo>
                        <a:pt x="35909" y="-6120"/>
                        <a:pt x="857" y="-6120"/>
                        <a:pt x="0" y="18359"/>
                      </a:cubicBezTo>
                      <a:lnTo>
                        <a:pt x="0" y="42934"/>
                      </a:lnTo>
                      <a:cubicBezTo>
                        <a:pt x="953" y="67413"/>
                        <a:pt x="36004" y="67413"/>
                        <a:pt x="36862" y="42934"/>
                      </a:cubicBezTo>
                      <a:cubicBezTo>
                        <a:pt x="36862" y="39505"/>
                        <a:pt x="34100" y="36743"/>
                        <a:pt x="30671" y="36743"/>
                      </a:cubicBezTo>
                      <a:cubicBezTo>
                        <a:pt x="27242" y="36743"/>
                        <a:pt x="24479" y="39505"/>
                        <a:pt x="24479" y="42934"/>
                      </a:cubicBezTo>
                      <a:cubicBezTo>
                        <a:pt x="24194" y="51030"/>
                        <a:pt x="12478" y="51125"/>
                        <a:pt x="12192" y="42934"/>
                      </a:cubicBezTo>
                      <a:lnTo>
                        <a:pt x="12192" y="18359"/>
                      </a:lnTo>
                      <a:cubicBezTo>
                        <a:pt x="12192" y="14930"/>
                        <a:pt x="14954" y="12168"/>
                        <a:pt x="18383" y="121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20"/>
                <p:cNvSpPr/>
                <p:nvPr/>
              </p:nvSpPr>
              <p:spPr>
                <a:xfrm>
                  <a:off x="7224712" y="3952327"/>
                  <a:ext cx="36861" cy="61388"/>
                </a:xfrm>
                <a:custGeom>
                  <a:avLst/>
                  <a:gdLst/>
                  <a:ahLst/>
                  <a:cxnLst/>
                  <a:rect l="l" t="t" r="r" b="b"/>
                  <a:pathLst>
                    <a:path w="36861" h="61388" extrusionOk="0">
                      <a:moveTo>
                        <a:pt x="31623" y="71"/>
                      </a:moveTo>
                      <a:cubicBezTo>
                        <a:pt x="27813" y="-500"/>
                        <a:pt x="24574" y="2452"/>
                        <a:pt x="24574" y="6167"/>
                      </a:cubicBezTo>
                      <a:lnTo>
                        <a:pt x="24574" y="42838"/>
                      </a:lnTo>
                      <a:cubicBezTo>
                        <a:pt x="24574" y="45886"/>
                        <a:pt x="22384" y="48649"/>
                        <a:pt x="19336" y="49125"/>
                      </a:cubicBezTo>
                      <a:cubicBezTo>
                        <a:pt x="15526" y="49696"/>
                        <a:pt x="12287" y="46744"/>
                        <a:pt x="12287" y="43029"/>
                      </a:cubicBezTo>
                      <a:lnTo>
                        <a:pt x="12287" y="6358"/>
                      </a:lnTo>
                      <a:cubicBezTo>
                        <a:pt x="12287" y="3310"/>
                        <a:pt x="10096" y="547"/>
                        <a:pt x="7048" y="71"/>
                      </a:cubicBezTo>
                      <a:cubicBezTo>
                        <a:pt x="3238" y="-500"/>
                        <a:pt x="0" y="2452"/>
                        <a:pt x="0" y="6167"/>
                      </a:cubicBezTo>
                      <a:lnTo>
                        <a:pt x="0" y="43029"/>
                      </a:lnTo>
                      <a:cubicBezTo>
                        <a:pt x="953" y="67508"/>
                        <a:pt x="36004" y="67508"/>
                        <a:pt x="36862" y="43029"/>
                      </a:cubicBezTo>
                      <a:lnTo>
                        <a:pt x="36862" y="6358"/>
                      </a:lnTo>
                      <a:cubicBezTo>
                        <a:pt x="36862" y="3310"/>
                        <a:pt x="34671" y="547"/>
                        <a:pt x="31623" y="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20"/>
                <p:cNvSpPr/>
                <p:nvPr/>
              </p:nvSpPr>
              <p:spPr>
                <a:xfrm>
                  <a:off x="7178516" y="3952398"/>
                  <a:ext cx="36838" cy="61543"/>
                </a:xfrm>
                <a:custGeom>
                  <a:avLst/>
                  <a:gdLst/>
                  <a:ahLst/>
                  <a:cxnLst/>
                  <a:rect l="l" t="t" r="r" b="b"/>
                  <a:pathLst>
                    <a:path w="36838" h="61543" extrusionOk="0">
                      <a:moveTo>
                        <a:pt x="18479" y="0"/>
                      </a:moveTo>
                      <a:lnTo>
                        <a:pt x="6191" y="0"/>
                      </a:lnTo>
                      <a:cubicBezTo>
                        <a:pt x="2762" y="0"/>
                        <a:pt x="0" y="2762"/>
                        <a:pt x="0" y="6191"/>
                      </a:cubicBezTo>
                      <a:lnTo>
                        <a:pt x="0" y="55436"/>
                      </a:lnTo>
                      <a:cubicBezTo>
                        <a:pt x="286" y="63532"/>
                        <a:pt x="12002" y="63627"/>
                        <a:pt x="12287" y="55436"/>
                      </a:cubicBezTo>
                      <a:lnTo>
                        <a:pt x="12287" y="36957"/>
                      </a:lnTo>
                      <a:lnTo>
                        <a:pt x="18479" y="36957"/>
                      </a:lnTo>
                      <a:cubicBezTo>
                        <a:pt x="42958" y="36004"/>
                        <a:pt x="42958" y="953"/>
                        <a:pt x="18479" y="95"/>
                      </a:cubicBezTo>
                      <a:close/>
                      <a:moveTo>
                        <a:pt x="18479" y="24575"/>
                      </a:moveTo>
                      <a:lnTo>
                        <a:pt x="12287" y="24575"/>
                      </a:lnTo>
                      <a:lnTo>
                        <a:pt x="12287" y="12287"/>
                      </a:lnTo>
                      <a:lnTo>
                        <a:pt x="18479" y="12287"/>
                      </a:lnTo>
                      <a:cubicBezTo>
                        <a:pt x="26670" y="12573"/>
                        <a:pt x="26670" y="24289"/>
                        <a:pt x="18479" y="24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20"/>
                <p:cNvSpPr/>
                <p:nvPr/>
              </p:nvSpPr>
              <p:spPr>
                <a:xfrm>
                  <a:off x="7039391" y="3825656"/>
                  <a:ext cx="315014" cy="315395"/>
                </a:xfrm>
                <a:custGeom>
                  <a:avLst/>
                  <a:gdLst/>
                  <a:ahLst/>
                  <a:cxnLst/>
                  <a:rect l="l" t="t" r="r" b="b"/>
                  <a:pathLst>
                    <a:path w="315014" h="315395" extrusionOk="0">
                      <a:moveTo>
                        <a:pt x="296572" y="175891"/>
                      </a:moveTo>
                      <a:cubicBezTo>
                        <a:pt x="321052" y="174938"/>
                        <a:pt x="321052" y="139886"/>
                        <a:pt x="296572" y="139029"/>
                      </a:cubicBezTo>
                      <a:lnTo>
                        <a:pt x="280571" y="139029"/>
                      </a:lnTo>
                      <a:lnTo>
                        <a:pt x="280571" y="114454"/>
                      </a:lnTo>
                      <a:lnTo>
                        <a:pt x="296192" y="114454"/>
                      </a:lnTo>
                      <a:cubicBezTo>
                        <a:pt x="305907" y="114454"/>
                        <a:pt x="314194" y="107120"/>
                        <a:pt x="314956" y="97405"/>
                      </a:cubicBezTo>
                      <a:cubicBezTo>
                        <a:pt x="315813" y="86546"/>
                        <a:pt x="307240" y="77497"/>
                        <a:pt x="296572" y="77497"/>
                      </a:cubicBezTo>
                      <a:lnTo>
                        <a:pt x="280571" y="77497"/>
                      </a:lnTo>
                      <a:lnTo>
                        <a:pt x="280571" y="59019"/>
                      </a:lnTo>
                      <a:cubicBezTo>
                        <a:pt x="280571" y="48827"/>
                        <a:pt x="272284" y="40540"/>
                        <a:pt x="262092" y="40540"/>
                      </a:cubicBezTo>
                      <a:lnTo>
                        <a:pt x="237518" y="40540"/>
                      </a:lnTo>
                      <a:lnTo>
                        <a:pt x="237518" y="18442"/>
                      </a:lnTo>
                      <a:cubicBezTo>
                        <a:pt x="237518" y="7775"/>
                        <a:pt x="228469" y="-798"/>
                        <a:pt x="217610" y="59"/>
                      </a:cubicBezTo>
                      <a:cubicBezTo>
                        <a:pt x="207895" y="821"/>
                        <a:pt x="200561" y="9108"/>
                        <a:pt x="200561" y="18823"/>
                      </a:cubicBezTo>
                      <a:lnTo>
                        <a:pt x="200561" y="40636"/>
                      </a:lnTo>
                      <a:cubicBezTo>
                        <a:pt x="200561" y="40636"/>
                        <a:pt x="175986" y="40636"/>
                        <a:pt x="175986" y="40636"/>
                      </a:cubicBezTo>
                      <a:lnTo>
                        <a:pt x="175986" y="18823"/>
                      </a:lnTo>
                      <a:cubicBezTo>
                        <a:pt x="175986" y="9108"/>
                        <a:pt x="168652" y="821"/>
                        <a:pt x="158936" y="59"/>
                      </a:cubicBezTo>
                      <a:cubicBezTo>
                        <a:pt x="148078" y="-798"/>
                        <a:pt x="139029" y="7775"/>
                        <a:pt x="139029" y="18442"/>
                      </a:cubicBezTo>
                      <a:lnTo>
                        <a:pt x="139029" y="40540"/>
                      </a:lnTo>
                      <a:lnTo>
                        <a:pt x="114454" y="40540"/>
                      </a:lnTo>
                      <a:lnTo>
                        <a:pt x="114454" y="18442"/>
                      </a:lnTo>
                      <a:cubicBezTo>
                        <a:pt x="114454" y="7775"/>
                        <a:pt x="105406" y="-798"/>
                        <a:pt x="94547" y="59"/>
                      </a:cubicBezTo>
                      <a:cubicBezTo>
                        <a:pt x="84832" y="821"/>
                        <a:pt x="77497" y="9108"/>
                        <a:pt x="77497" y="18823"/>
                      </a:cubicBezTo>
                      <a:lnTo>
                        <a:pt x="77497" y="40636"/>
                      </a:lnTo>
                      <a:cubicBezTo>
                        <a:pt x="77497" y="40636"/>
                        <a:pt x="52923" y="40636"/>
                        <a:pt x="52923" y="40636"/>
                      </a:cubicBezTo>
                      <a:cubicBezTo>
                        <a:pt x="42731" y="40636"/>
                        <a:pt x="34445" y="48922"/>
                        <a:pt x="34445" y="59114"/>
                      </a:cubicBezTo>
                      <a:lnTo>
                        <a:pt x="34445" y="77593"/>
                      </a:lnTo>
                      <a:lnTo>
                        <a:pt x="18823" y="77593"/>
                      </a:lnTo>
                      <a:cubicBezTo>
                        <a:pt x="9108" y="77593"/>
                        <a:pt x="821" y="84927"/>
                        <a:pt x="59" y="94642"/>
                      </a:cubicBezTo>
                      <a:cubicBezTo>
                        <a:pt x="-798" y="105501"/>
                        <a:pt x="7774" y="114550"/>
                        <a:pt x="18443" y="114550"/>
                      </a:cubicBezTo>
                      <a:lnTo>
                        <a:pt x="34445" y="114550"/>
                      </a:lnTo>
                      <a:lnTo>
                        <a:pt x="34445" y="139124"/>
                      </a:lnTo>
                      <a:cubicBezTo>
                        <a:pt x="34445" y="139124"/>
                        <a:pt x="18823" y="139124"/>
                        <a:pt x="18823" y="139124"/>
                      </a:cubicBezTo>
                      <a:cubicBezTo>
                        <a:pt x="9108" y="139124"/>
                        <a:pt x="821" y="146459"/>
                        <a:pt x="59" y="156174"/>
                      </a:cubicBezTo>
                      <a:cubicBezTo>
                        <a:pt x="-798" y="167032"/>
                        <a:pt x="7774" y="176081"/>
                        <a:pt x="18443" y="176081"/>
                      </a:cubicBezTo>
                      <a:lnTo>
                        <a:pt x="34445" y="176081"/>
                      </a:lnTo>
                      <a:lnTo>
                        <a:pt x="34445" y="200656"/>
                      </a:lnTo>
                      <a:lnTo>
                        <a:pt x="18823" y="200656"/>
                      </a:lnTo>
                      <a:cubicBezTo>
                        <a:pt x="9108" y="200656"/>
                        <a:pt x="821" y="207990"/>
                        <a:pt x="59" y="217705"/>
                      </a:cubicBezTo>
                      <a:cubicBezTo>
                        <a:pt x="-798" y="228564"/>
                        <a:pt x="7774" y="237613"/>
                        <a:pt x="18443" y="237613"/>
                      </a:cubicBezTo>
                      <a:lnTo>
                        <a:pt x="34445" y="237613"/>
                      </a:lnTo>
                      <a:lnTo>
                        <a:pt x="34445" y="256091"/>
                      </a:lnTo>
                      <a:cubicBezTo>
                        <a:pt x="34445" y="266283"/>
                        <a:pt x="42731" y="274570"/>
                        <a:pt x="52923" y="274570"/>
                      </a:cubicBezTo>
                      <a:lnTo>
                        <a:pt x="77497" y="274570"/>
                      </a:lnTo>
                      <a:lnTo>
                        <a:pt x="77497" y="296382"/>
                      </a:lnTo>
                      <a:cubicBezTo>
                        <a:pt x="77497" y="306097"/>
                        <a:pt x="84832" y="314384"/>
                        <a:pt x="94547" y="315146"/>
                      </a:cubicBezTo>
                      <a:cubicBezTo>
                        <a:pt x="105406" y="316004"/>
                        <a:pt x="114454" y="307431"/>
                        <a:pt x="114454" y="296763"/>
                      </a:cubicBezTo>
                      <a:lnTo>
                        <a:pt x="114454" y="274665"/>
                      </a:lnTo>
                      <a:lnTo>
                        <a:pt x="139029" y="274665"/>
                      </a:lnTo>
                      <a:lnTo>
                        <a:pt x="139029" y="296477"/>
                      </a:lnTo>
                      <a:cubicBezTo>
                        <a:pt x="139029" y="306193"/>
                        <a:pt x="146363" y="314480"/>
                        <a:pt x="156079" y="315242"/>
                      </a:cubicBezTo>
                      <a:cubicBezTo>
                        <a:pt x="166937" y="316099"/>
                        <a:pt x="175986" y="307526"/>
                        <a:pt x="175986" y="296858"/>
                      </a:cubicBezTo>
                      <a:lnTo>
                        <a:pt x="175986" y="274760"/>
                      </a:lnTo>
                      <a:lnTo>
                        <a:pt x="200561" y="274760"/>
                      </a:lnTo>
                      <a:lnTo>
                        <a:pt x="200561" y="296572"/>
                      </a:lnTo>
                      <a:cubicBezTo>
                        <a:pt x="200561" y="306288"/>
                        <a:pt x="207895" y="314575"/>
                        <a:pt x="217610" y="315337"/>
                      </a:cubicBezTo>
                      <a:cubicBezTo>
                        <a:pt x="228469" y="316194"/>
                        <a:pt x="237518" y="307621"/>
                        <a:pt x="237518" y="296954"/>
                      </a:cubicBezTo>
                      <a:lnTo>
                        <a:pt x="237518" y="274855"/>
                      </a:lnTo>
                      <a:lnTo>
                        <a:pt x="262092" y="274855"/>
                      </a:lnTo>
                      <a:cubicBezTo>
                        <a:pt x="272284" y="274855"/>
                        <a:pt x="280571" y="266569"/>
                        <a:pt x="280571" y="256377"/>
                      </a:cubicBezTo>
                      <a:lnTo>
                        <a:pt x="280571" y="237898"/>
                      </a:lnTo>
                      <a:lnTo>
                        <a:pt x="296192" y="237898"/>
                      </a:lnTo>
                      <a:cubicBezTo>
                        <a:pt x="305907" y="237898"/>
                        <a:pt x="314194" y="230564"/>
                        <a:pt x="314956" y="220849"/>
                      </a:cubicBezTo>
                      <a:cubicBezTo>
                        <a:pt x="315813" y="209990"/>
                        <a:pt x="307240" y="200942"/>
                        <a:pt x="296572" y="200942"/>
                      </a:cubicBezTo>
                      <a:lnTo>
                        <a:pt x="280571" y="200942"/>
                      </a:lnTo>
                      <a:lnTo>
                        <a:pt x="280571" y="176367"/>
                      </a:lnTo>
                      <a:cubicBezTo>
                        <a:pt x="280571" y="176367"/>
                        <a:pt x="296572" y="176367"/>
                        <a:pt x="296572" y="176367"/>
                      </a:cubicBezTo>
                      <a:close/>
                      <a:moveTo>
                        <a:pt x="296572" y="151316"/>
                      </a:moveTo>
                      <a:cubicBezTo>
                        <a:pt x="304764" y="151602"/>
                        <a:pt x="304764" y="163318"/>
                        <a:pt x="296572" y="163604"/>
                      </a:cubicBezTo>
                      <a:lnTo>
                        <a:pt x="280571" y="163604"/>
                      </a:lnTo>
                      <a:lnTo>
                        <a:pt x="280571" y="151316"/>
                      </a:lnTo>
                      <a:lnTo>
                        <a:pt x="296572" y="151316"/>
                      </a:lnTo>
                      <a:close/>
                      <a:moveTo>
                        <a:pt x="296572" y="89785"/>
                      </a:moveTo>
                      <a:cubicBezTo>
                        <a:pt x="304764" y="90071"/>
                        <a:pt x="304764" y="101786"/>
                        <a:pt x="296572" y="102072"/>
                      </a:cubicBezTo>
                      <a:lnTo>
                        <a:pt x="280571" y="102072"/>
                      </a:lnTo>
                      <a:lnTo>
                        <a:pt x="280571" y="89785"/>
                      </a:lnTo>
                      <a:lnTo>
                        <a:pt x="296572" y="89785"/>
                      </a:lnTo>
                      <a:close/>
                      <a:moveTo>
                        <a:pt x="212943" y="18442"/>
                      </a:moveTo>
                      <a:cubicBezTo>
                        <a:pt x="213229" y="10251"/>
                        <a:pt x="224945" y="10251"/>
                        <a:pt x="225230" y="18442"/>
                      </a:cubicBezTo>
                      <a:lnTo>
                        <a:pt x="225230" y="40540"/>
                      </a:lnTo>
                      <a:lnTo>
                        <a:pt x="212943" y="40540"/>
                      </a:lnTo>
                      <a:lnTo>
                        <a:pt x="212943" y="18442"/>
                      </a:lnTo>
                      <a:close/>
                      <a:moveTo>
                        <a:pt x="151412" y="18442"/>
                      </a:moveTo>
                      <a:cubicBezTo>
                        <a:pt x="151697" y="10251"/>
                        <a:pt x="163413" y="10251"/>
                        <a:pt x="163699" y="18442"/>
                      </a:cubicBezTo>
                      <a:lnTo>
                        <a:pt x="163699" y="40540"/>
                      </a:lnTo>
                      <a:lnTo>
                        <a:pt x="151412" y="40540"/>
                      </a:lnTo>
                      <a:lnTo>
                        <a:pt x="151412" y="18442"/>
                      </a:lnTo>
                      <a:close/>
                      <a:moveTo>
                        <a:pt x="89880" y="18442"/>
                      </a:moveTo>
                      <a:cubicBezTo>
                        <a:pt x="90166" y="10251"/>
                        <a:pt x="101881" y="10251"/>
                        <a:pt x="102167" y="18442"/>
                      </a:cubicBezTo>
                      <a:lnTo>
                        <a:pt x="102167" y="40540"/>
                      </a:lnTo>
                      <a:lnTo>
                        <a:pt x="89880" y="40540"/>
                      </a:lnTo>
                      <a:lnTo>
                        <a:pt x="89880" y="18442"/>
                      </a:lnTo>
                      <a:close/>
                      <a:moveTo>
                        <a:pt x="18538" y="102072"/>
                      </a:moveTo>
                      <a:cubicBezTo>
                        <a:pt x="10346" y="101786"/>
                        <a:pt x="10346" y="90071"/>
                        <a:pt x="18538" y="89785"/>
                      </a:cubicBezTo>
                      <a:lnTo>
                        <a:pt x="34540" y="89785"/>
                      </a:lnTo>
                      <a:lnTo>
                        <a:pt x="34540" y="102072"/>
                      </a:lnTo>
                      <a:lnTo>
                        <a:pt x="18538" y="102072"/>
                      </a:lnTo>
                      <a:close/>
                      <a:moveTo>
                        <a:pt x="18538" y="163604"/>
                      </a:moveTo>
                      <a:cubicBezTo>
                        <a:pt x="10346" y="163318"/>
                        <a:pt x="10346" y="151602"/>
                        <a:pt x="18538" y="151316"/>
                      </a:cubicBezTo>
                      <a:lnTo>
                        <a:pt x="34540" y="151316"/>
                      </a:lnTo>
                      <a:lnTo>
                        <a:pt x="34540" y="163604"/>
                      </a:lnTo>
                      <a:lnTo>
                        <a:pt x="18538" y="163604"/>
                      </a:lnTo>
                      <a:close/>
                      <a:moveTo>
                        <a:pt x="18538" y="225135"/>
                      </a:moveTo>
                      <a:cubicBezTo>
                        <a:pt x="10346" y="224849"/>
                        <a:pt x="10346" y="213134"/>
                        <a:pt x="18538" y="212848"/>
                      </a:cubicBezTo>
                      <a:lnTo>
                        <a:pt x="34540" y="212848"/>
                      </a:lnTo>
                      <a:lnTo>
                        <a:pt x="34540" y="225135"/>
                      </a:lnTo>
                      <a:lnTo>
                        <a:pt x="18538" y="225135"/>
                      </a:lnTo>
                      <a:close/>
                      <a:moveTo>
                        <a:pt x="102167" y="296477"/>
                      </a:moveTo>
                      <a:cubicBezTo>
                        <a:pt x="101881" y="304669"/>
                        <a:pt x="90166" y="304669"/>
                        <a:pt x="89880" y="296477"/>
                      </a:cubicBezTo>
                      <a:lnTo>
                        <a:pt x="89880" y="274379"/>
                      </a:lnTo>
                      <a:lnTo>
                        <a:pt x="102167" y="274379"/>
                      </a:lnTo>
                      <a:lnTo>
                        <a:pt x="102167" y="296477"/>
                      </a:lnTo>
                      <a:close/>
                      <a:moveTo>
                        <a:pt x="163699" y="296477"/>
                      </a:moveTo>
                      <a:cubicBezTo>
                        <a:pt x="163413" y="304669"/>
                        <a:pt x="151697" y="304669"/>
                        <a:pt x="151412" y="296477"/>
                      </a:cubicBezTo>
                      <a:lnTo>
                        <a:pt x="151412" y="274379"/>
                      </a:lnTo>
                      <a:lnTo>
                        <a:pt x="163699" y="274379"/>
                      </a:lnTo>
                      <a:lnTo>
                        <a:pt x="163699" y="296477"/>
                      </a:lnTo>
                      <a:close/>
                      <a:moveTo>
                        <a:pt x="225230" y="296477"/>
                      </a:moveTo>
                      <a:cubicBezTo>
                        <a:pt x="224945" y="304669"/>
                        <a:pt x="213229" y="304669"/>
                        <a:pt x="212943" y="296477"/>
                      </a:cubicBezTo>
                      <a:lnTo>
                        <a:pt x="212943" y="274379"/>
                      </a:lnTo>
                      <a:lnTo>
                        <a:pt x="225230" y="274379"/>
                      </a:lnTo>
                      <a:lnTo>
                        <a:pt x="225230" y="296477"/>
                      </a:lnTo>
                      <a:close/>
                      <a:moveTo>
                        <a:pt x="262092" y="261997"/>
                      </a:moveTo>
                      <a:lnTo>
                        <a:pt x="53018" y="261997"/>
                      </a:lnTo>
                      <a:cubicBezTo>
                        <a:pt x="49589" y="261997"/>
                        <a:pt x="46827" y="259234"/>
                        <a:pt x="46827" y="255805"/>
                      </a:cubicBezTo>
                      <a:lnTo>
                        <a:pt x="46827" y="59019"/>
                      </a:lnTo>
                      <a:cubicBezTo>
                        <a:pt x="46827" y="55590"/>
                        <a:pt x="49589" y="52828"/>
                        <a:pt x="53018" y="52828"/>
                      </a:cubicBezTo>
                      <a:lnTo>
                        <a:pt x="262092" y="52828"/>
                      </a:lnTo>
                      <a:cubicBezTo>
                        <a:pt x="265521" y="52828"/>
                        <a:pt x="268283" y="55590"/>
                        <a:pt x="268283" y="59019"/>
                      </a:cubicBezTo>
                      <a:lnTo>
                        <a:pt x="268283" y="255805"/>
                      </a:lnTo>
                      <a:cubicBezTo>
                        <a:pt x="268283" y="259234"/>
                        <a:pt x="265521" y="261997"/>
                        <a:pt x="262092" y="261997"/>
                      </a:cubicBezTo>
                      <a:close/>
                      <a:moveTo>
                        <a:pt x="296572" y="212752"/>
                      </a:moveTo>
                      <a:cubicBezTo>
                        <a:pt x="304764" y="213038"/>
                        <a:pt x="304764" y="224754"/>
                        <a:pt x="296572" y="225040"/>
                      </a:cubicBezTo>
                      <a:lnTo>
                        <a:pt x="280571" y="225040"/>
                      </a:lnTo>
                      <a:lnTo>
                        <a:pt x="280571" y="212752"/>
                      </a:lnTo>
                      <a:lnTo>
                        <a:pt x="296572" y="2127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99"/>
        <p:cNvGrpSpPr/>
        <p:nvPr/>
      </p:nvGrpSpPr>
      <p:grpSpPr>
        <a:xfrm>
          <a:off x="0" y="0"/>
          <a:ext cx="0" cy="0"/>
          <a:chOff x="0" y="0"/>
          <a:chExt cx="0" cy="0"/>
        </a:xfrm>
      </p:grpSpPr>
      <p:grpSp>
        <p:nvGrpSpPr>
          <p:cNvPr id="1900" name="Google Shape;1900;p21"/>
          <p:cNvGrpSpPr/>
          <p:nvPr/>
        </p:nvGrpSpPr>
        <p:grpSpPr>
          <a:xfrm>
            <a:off x="-70488" y="-84850"/>
            <a:ext cx="9353597" cy="5313300"/>
            <a:chOff x="-92988" y="-84850"/>
            <a:chExt cx="9353597" cy="5313300"/>
          </a:xfrm>
        </p:grpSpPr>
        <p:grpSp>
          <p:nvGrpSpPr>
            <p:cNvPr id="1901" name="Google Shape;1901;p21"/>
            <p:cNvGrpSpPr/>
            <p:nvPr/>
          </p:nvGrpSpPr>
          <p:grpSpPr>
            <a:xfrm>
              <a:off x="-92988" y="-52925"/>
              <a:ext cx="9353597" cy="5238750"/>
              <a:chOff x="-721775" y="-52925"/>
              <a:chExt cx="10611000" cy="5238750"/>
            </a:xfrm>
          </p:grpSpPr>
          <p:cxnSp>
            <p:nvCxnSpPr>
              <p:cNvPr id="1902" name="Google Shape;1902;p21"/>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03" name="Google Shape;1903;p21"/>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04" name="Google Shape;1904;p21"/>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05" name="Google Shape;1905;p21"/>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06" name="Google Shape;1906;p21"/>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07" name="Google Shape;1907;p21"/>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08" name="Google Shape;1908;p21"/>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09" name="Google Shape;1909;p21"/>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10" name="Google Shape;1910;p21"/>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11" name="Google Shape;1911;p21"/>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12" name="Google Shape;1912;p21"/>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13" name="Google Shape;1913;p21"/>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14" name="Google Shape;1914;p21"/>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15" name="Google Shape;1915;p21"/>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16" name="Google Shape;1916;p21"/>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17" name="Google Shape;1917;p21"/>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18" name="Google Shape;1918;p21"/>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19" name="Google Shape;1919;p21"/>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20" name="Google Shape;1920;p21"/>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21" name="Google Shape;1921;p21"/>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22" name="Google Shape;1922;p21"/>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23" name="Google Shape;1923;p21"/>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24" name="Google Shape;1924;p21"/>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25" name="Google Shape;1925;p21"/>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26" name="Google Shape;1926;p21"/>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927" name="Google Shape;1927;p21"/>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1928" name="Google Shape;1928;p21"/>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29" name="Google Shape;1929;p21"/>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30" name="Google Shape;1930;p21"/>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31" name="Google Shape;1931;p21"/>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32" name="Google Shape;1932;p21"/>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33" name="Google Shape;1933;p21"/>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34" name="Google Shape;1934;p21"/>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35" name="Google Shape;1935;p21"/>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36" name="Google Shape;1936;p21"/>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37" name="Google Shape;1937;p21"/>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38" name="Google Shape;1938;p21"/>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39" name="Google Shape;1939;p21"/>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40" name="Google Shape;1940;p21"/>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41" name="Google Shape;1941;p21"/>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42" name="Google Shape;1942;p21"/>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43" name="Google Shape;1943;p21"/>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44" name="Google Shape;1944;p21"/>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45" name="Google Shape;1945;p21"/>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46" name="Google Shape;1946;p21"/>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47" name="Google Shape;1947;p21"/>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48" name="Google Shape;1948;p21"/>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49" name="Google Shape;1949;p21"/>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50" name="Google Shape;1950;p21"/>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51" name="Google Shape;1951;p21"/>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52" name="Google Shape;1952;p21"/>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53" name="Google Shape;1953;p21"/>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54" name="Google Shape;1954;p21"/>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55" name="Google Shape;1955;p21"/>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56" name="Google Shape;1956;p21"/>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57" name="Google Shape;1957;p21"/>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58" name="Google Shape;1958;p21"/>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59" name="Google Shape;1959;p21"/>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60" name="Google Shape;1960;p21"/>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61" name="Google Shape;1961;p21"/>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62" name="Google Shape;1962;p21"/>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63" name="Google Shape;1963;p21"/>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64" name="Google Shape;1964;p21"/>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65" name="Google Shape;1965;p21"/>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66" name="Google Shape;1966;p21"/>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67" name="Google Shape;1967;p21"/>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68" name="Google Shape;1968;p21"/>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69" name="Google Shape;1969;p21"/>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70" name="Google Shape;1970;p21"/>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71" name="Google Shape;1971;p21"/>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72" name="Google Shape;1972;p21"/>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73" name="Google Shape;1973;p21"/>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74" name="Google Shape;1974;p21"/>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75" name="Google Shape;1975;p21"/>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976" name="Google Shape;1976;p21"/>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1977" name="Google Shape;197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78" name="Google Shape;1978;p21"/>
          <p:cNvSpPr txBox="1">
            <a:spLocks noGrp="1"/>
          </p:cNvSpPr>
          <p:nvPr>
            <p:ph type="subTitle" idx="1"/>
          </p:nvPr>
        </p:nvSpPr>
        <p:spPr>
          <a:xfrm>
            <a:off x="1190035" y="2086265"/>
            <a:ext cx="29583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9" name="Google Shape;1979;p21"/>
          <p:cNvSpPr txBox="1">
            <a:spLocks noGrp="1"/>
          </p:cNvSpPr>
          <p:nvPr>
            <p:ph type="subTitle" idx="2"/>
          </p:nvPr>
        </p:nvSpPr>
        <p:spPr>
          <a:xfrm>
            <a:off x="4995665" y="2086265"/>
            <a:ext cx="29583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0" name="Google Shape;1980;p21"/>
          <p:cNvSpPr txBox="1">
            <a:spLocks noGrp="1"/>
          </p:cNvSpPr>
          <p:nvPr>
            <p:ph type="subTitle" idx="3"/>
          </p:nvPr>
        </p:nvSpPr>
        <p:spPr>
          <a:xfrm>
            <a:off x="1190035" y="3552775"/>
            <a:ext cx="29583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1" name="Google Shape;1981;p21"/>
          <p:cNvSpPr txBox="1">
            <a:spLocks noGrp="1"/>
          </p:cNvSpPr>
          <p:nvPr>
            <p:ph type="subTitle" idx="4"/>
          </p:nvPr>
        </p:nvSpPr>
        <p:spPr>
          <a:xfrm>
            <a:off x="4995665" y="3552775"/>
            <a:ext cx="29583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2" name="Google Shape;1982;p21"/>
          <p:cNvSpPr txBox="1">
            <a:spLocks noGrp="1"/>
          </p:cNvSpPr>
          <p:nvPr>
            <p:ph type="subTitle" idx="5"/>
          </p:nvPr>
        </p:nvSpPr>
        <p:spPr>
          <a:xfrm>
            <a:off x="1190035" y="1589625"/>
            <a:ext cx="29583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983" name="Google Shape;1983;p21"/>
          <p:cNvSpPr txBox="1">
            <a:spLocks noGrp="1"/>
          </p:cNvSpPr>
          <p:nvPr>
            <p:ph type="subTitle" idx="6"/>
          </p:nvPr>
        </p:nvSpPr>
        <p:spPr>
          <a:xfrm>
            <a:off x="1190035" y="3056234"/>
            <a:ext cx="29583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984" name="Google Shape;1984;p21"/>
          <p:cNvSpPr txBox="1">
            <a:spLocks noGrp="1"/>
          </p:cNvSpPr>
          <p:nvPr>
            <p:ph type="subTitle" idx="7"/>
          </p:nvPr>
        </p:nvSpPr>
        <p:spPr>
          <a:xfrm>
            <a:off x="4995660" y="1589625"/>
            <a:ext cx="29583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985" name="Google Shape;1985;p21"/>
          <p:cNvSpPr txBox="1">
            <a:spLocks noGrp="1"/>
          </p:cNvSpPr>
          <p:nvPr>
            <p:ph type="subTitle" idx="8"/>
          </p:nvPr>
        </p:nvSpPr>
        <p:spPr>
          <a:xfrm>
            <a:off x="4995660" y="3056234"/>
            <a:ext cx="29583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986" name="Google Shape;1986;p21"/>
          <p:cNvSpPr/>
          <p:nvPr/>
        </p:nvSpPr>
        <p:spPr>
          <a:xfrm rot="-4579905">
            <a:off x="7060291" y="3473895"/>
            <a:ext cx="2940865" cy="1628725"/>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21"/>
          <p:cNvSpPr/>
          <p:nvPr/>
        </p:nvSpPr>
        <p:spPr>
          <a:xfrm rot="10087241">
            <a:off x="-530413" y="-322895"/>
            <a:ext cx="966608" cy="1281402"/>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21"/>
          <p:cNvSpPr/>
          <p:nvPr/>
        </p:nvSpPr>
        <p:spPr>
          <a:xfrm rot="-9900054">
            <a:off x="-1372326" y="3789942"/>
            <a:ext cx="2939767" cy="1628117"/>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89" name="Google Shape;1989;p21"/>
          <p:cNvGrpSpPr/>
          <p:nvPr/>
        </p:nvGrpSpPr>
        <p:grpSpPr>
          <a:xfrm rot="1344154">
            <a:off x="120892" y="4221778"/>
            <a:ext cx="816574" cy="796175"/>
            <a:chOff x="9618375" y="3186726"/>
            <a:chExt cx="816600" cy="796200"/>
          </a:xfrm>
        </p:grpSpPr>
        <p:sp>
          <p:nvSpPr>
            <p:cNvPr id="1990" name="Google Shape;1990;p21"/>
            <p:cNvSpPr/>
            <p:nvPr/>
          </p:nvSpPr>
          <p:spPr>
            <a:xfrm>
              <a:off x="9618375" y="3186726"/>
              <a:ext cx="816600" cy="7962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991" name="Google Shape;1991;p21"/>
            <p:cNvGrpSpPr/>
            <p:nvPr/>
          </p:nvGrpSpPr>
          <p:grpSpPr>
            <a:xfrm>
              <a:off x="9837070" y="3398948"/>
              <a:ext cx="379212" cy="371609"/>
              <a:chOff x="3978027" y="2198780"/>
              <a:chExt cx="347965" cy="340988"/>
            </a:xfrm>
          </p:grpSpPr>
          <p:grpSp>
            <p:nvGrpSpPr>
              <p:cNvPr id="1992" name="Google Shape;1992;p21"/>
              <p:cNvGrpSpPr/>
              <p:nvPr/>
            </p:nvGrpSpPr>
            <p:grpSpPr>
              <a:xfrm>
                <a:off x="4043093" y="2368619"/>
                <a:ext cx="218205" cy="115756"/>
                <a:chOff x="5615737" y="2876718"/>
                <a:chExt cx="197381" cy="104700"/>
              </a:xfrm>
            </p:grpSpPr>
            <p:sp>
              <p:nvSpPr>
                <p:cNvPr id="1993" name="Google Shape;1993;p21"/>
                <p:cNvSpPr/>
                <p:nvPr/>
              </p:nvSpPr>
              <p:spPr>
                <a:xfrm>
                  <a:off x="5725198" y="2877326"/>
                  <a:ext cx="72733" cy="47218"/>
                </a:xfrm>
                <a:custGeom>
                  <a:avLst/>
                  <a:gdLst/>
                  <a:ahLst/>
                  <a:cxnLst/>
                  <a:rect l="l" t="t" r="r" b="b"/>
                  <a:pathLst>
                    <a:path w="72733" h="47218" extrusionOk="0">
                      <a:moveTo>
                        <a:pt x="3137" y="11510"/>
                      </a:moveTo>
                      <a:lnTo>
                        <a:pt x="63525" y="46372"/>
                      </a:lnTo>
                      <a:cubicBezTo>
                        <a:pt x="66383" y="48086"/>
                        <a:pt x="70193" y="47134"/>
                        <a:pt x="71907" y="44086"/>
                      </a:cubicBezTo>
                      <a:cubicBezTo>
                        <a:pt x="73622" y="41133"/>
                        <a:pt x="72574" y="37419"/>
                        <a:pt x="69621" y="35704"/>
                      </a:cubicBezTo>
                      <a:lnTo>
                        <a:pt x="9233" y="842"/>
                      </a:lnTo>
                      <a:cubicBezTo>
                        <a:pt x="2089" y="-2968"/>
                        <a:pt x="-3816" y="7129"/>
                        <a:pt x="3042" y="115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21"/>
                <p:cNvSpPr/>
                <p:nvPr/>
              </p:nvSpPr>
              <p:spPr>
                <a:xfrm>
                  <a:off x="5630789" y="2876718"/>
                  <a:ext cx="73754" cy="47836"/>
                </a:xfrm>
                <a:custGeom>
                  <a:avLst/>
                  <a:gdLst/>
                  <a:ahLst/>
                  <a:cxnLst/>
                  <a:rect l="l" t="t" r="r" b="b"/>
                  <a:pathLst>
                    <a:path w="73754" h="47836" extrusionOk="0">
                      <a:moveTo>
                        <a:pt x="6106" y="47837"/>
                      </a:moveTo>
                      <a:cubicBezTo>
                        <a:pt x="7154" y="47837"/>
                        <a:pt x="8201" y="47551"/>
                        <a:pt x="9154" y="46980"/>
                      </a:cubicBezTo>
                      <a:lnTo>
                        <a:pt x="70685" y="11452"/>
                      </a:lnTo>
                      <a:cubicBezTo>
                        <a:pt x="73638" y="9737"/>
                        <a:pt x="74590" y="6022"/>
                        <a:pt x="72971" y="3069"/>
                      </a:cubicBezTo>
                      <a:cubicBezTo>
                        <a:pt x="71257" y="117"/>
                        <a:pt x="67542" y="-836"/>
                        <a:pt x="64589" y="783"/>
                      </a:cubicBezTo>
                      <a:lnTo>
                        <a:pt x="3058" y="36312"/>
                      </a:lnTo>
                      <a:cubicBezTo>
                        <a:pt x="-2371" y="39455"/>
                        <a:pt x="-86" y="47742"/>
                        <a:pt x="6106" y="47742"/>
                      </a:cubicBezTo>
                      <a:lnTo>
                        <a:pt x="6106" y="477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21"/>
                <p:cNvSpPr/>
                <p:nvPr/>
              </p:nvSpPr>
              <p:spPr>
                <a:xfrm>
                  <a:off x="5615737" y="2909053"/>
                  <a:ext cx="197381" cy="72365"/>
                </a:xfrm>
                <a:custGeom>
                  <a:avLst/>
                  <a:gdLst/>
                  <a:ahLst/>
                  <a:cxnLst/>
                  <a:rect l="l" t="t" r="r" b="b"/>
                  <a:pathLst>
                    <a:path w="197381" h="72365" extrusionOk="0">
                      <a:moveTo>
                        <a:pt x="191179" y="60079"/>
                      </a:moveTo>
                      <a:lnTo>
                        <a:pt x="104787" y="60079"/>
                      </a:lnTo>
                      <a:lnTo>
                        <a:pt x="104787" y="6358"/>
                      </a:lnTo>
                      <a:cubicBezTo>
                        <a:pt x="104787" y="3310"/>
                        <a:pt x="102596" y="547"/>
                        <a:pt x="99548" y="71"/>
                      </a:cubicBezTo>
                      <a:cubicBezTo>
                        <a:pt x="95738" y="-500"/>
                        <a:pt x="92500" y="2452"/>
                        <a:pt x="92500" y="6167"/>
                      </a:cubicBezTo>
                      <a:lnTo>
                        <a:pt x="92500" y="60079"/>
                      </a:lnTo>
                      <a:lnTo>
                        <a:pt x="6108" y="60079"/>
                      </a:lnTo>
                      <a:cubicBezTo>
                        <a:pt x="-1988" y="60364"/>
                        <a:pt x="-2084" y="72080"/>
                        <a:pt x="6108" y="72366"/>
                      </a:cubicBezTo>
                      <a:lnTo>
                        <a:pt x="191274" y="72366"/>
                      </a:lnTo>
                      <a:cubicBezTo>
                        <a:pt x="199370" y="72080"/>
                        <a:pt x="199465" y="60364"/>
                        <a:pt x="191274" y="60079"/>
                      </a:cubicBezTo>
                      <a:lnTo>
                        <a:pt x="191274" y="6007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96" name="Google Shape;1996;p21"/>
              <p:cNvGrpSpPr/>
              <p:nvPr/>
            </p:nvGrpSpPr>
            <p:grpSpPr>
              <a:xfrm>
                <a:off x="3990348" y="2259437"/>
                <a:ext cx="323507" cy="280330"/>
                <a:chOff x="5568025" y="2777965"/>
                <a:chExt cx="292634" cy="253555"/>
              </a:xfrm>
            </p:grpSpPr>
            <p:sp>
              <p:nvSpPr>
                <p:cNvPr id="1997" name="Google Shape;1997;p21"/>
                <p:cNvSpPr/>
                <p:nvPr/>
              </p:nvSpPr>
              <p:spPr>
                <a:xfrm>
                  <a:off x="5568025" y="2946367"/>
                  <a:ext cx="63916" cy="85153"/>
                </a:xfrm>
                <a:custGeom>
                  <a:avLst/>
                  <a:gdLst/>
                  <a:ahLst/>
                  <a:cxnLst/>
                  <a:rect l="l" t="t" r="r" b="b"/>
                  <a:pathLst>
                    <a:path w="63916" h="85153" extrusionOk="0">
                      <a:moveTo>
                        <a:pt x="63916" y="29813"/>
                      </a:moveTo>
                      <a:cubicBezTo>
                        <a:pt x="63916" y="19050"/>
                        <a:pt x="61249" y="8953"/>
                        <a:pt x="56582" y="0"/>
                      </a:cubicBezTo>
                      <a:lnTo>
                        <a:pt x="7338" y="0"/>
                      </a:lnTo>
                      <a:cubicBezTo>
                        <a:pt x="-9045" y="29432"/>
                        <a:pt x="3242" y="69532"/>
                        <a:pt x="31913" y="85153"/>
                      </a:cubicBezTo>
                      <a:cubicBezTo>
                        <a:pt x="51058" y="74104"/>
                        <a:pt x="63821" y="53435"/>
                        <a:pt x="63821" y="29813"/>
                      </a:cubicBez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21"/>
                <p:cNvSpPr/>
                <p:nvPr/>
              </p:nvSpPr>
              <p:spPr>
                <a:xfrm>
                  <a:off x="5796724" y="2946367"/>
                  <a:ext cx="63935" cy="85153"/>
                </a:xfrm>
                <a:custGeom>
                  <a:avLst/>
                  <a:gdLst/>
                  <a:ahLst/>
                  <a:cxnLst/>
                  <a:rect l="l" t="t" r="r" b="b"/>
                  <a:pathLst>
                    <a:path w="63935" h="85153" extrusionOk="0">
                      <a:moveTo>
                        <a:pt x="95" y="29813"/>
                      </a:moveTo>
                      <a:cubicBezTo>
                        <a:pt x="95" y="53435"/>
                        <a:pt x="12954" y="74104"/>
                        <a:pt x="32004" y="85153"/>
                      </a:cubicBezTo>
                      <a:cubicBezTo>
                        <a:pt x="60770" y="69532"/>
                        <a:pt x="72962" y="29432"/>
                        <a:pt x="56579" y="0"/>
                      </a:cubicBezTo>
                      <a:lnTo>
                        <a:pt x="7334" y="0"/>
                      </a:lnTo>
                      <a:cubicBezTo>
                        <a:pt x="2667" y="8858"/>
                        <a:pt x="0" y="19050"/>
                        <a:pt x="0" y="29813"/>
                      </a:cubicBez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9" name="Google Shape;1999;p21"/>
                <p:cNvSpPr/>
                <p:nvPr/>
              </p:nvSpPr>
              <p:spPr>
                <a:xfrm>
                  <a:off x="5690330" y="2777965"/>
                  <a:ext cx="48006" cy="151066"/>
                </a:xfrm>
                <a:custGeom>
                  <a:avLst/>
                  <a:gdLst/>
                  <a:ahLst/>
                  <a:cxnLst/>
                  <a:rect l="l" t="t" r="r" b="b"/>
                  <a:pathLst>
                    <a:path w="48006" h="151066" extrusionOk="0">
                      <a:moveTo>
                        <a:pt x="48006" y="137255"/>
                      </a:moveTo>
                      <a:lnTo>
                        <a:pt x="48006" y="13811"/>
                      </a:lnTo>
                      <a:lnTo>
                        <a:pt x="24003" y="0"/>
                      </a:lnTo>
                      <a:lnTo>
                        <a:pt x="0" y="13811"/>
                      </a:lnTo>
                      <a:lnTo>
                        <a:pt x="0" y="137255"/>
                      </a:lnTo>
                      <a:lnTo>
                        <a:pt x="24003" y="151067"/>
                      </a:lnTo>
                      <a:lnTo>
                        <a:pt x="48006" y="137255"/>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00" name="Google Shape;2000;p21"/>
              <p:cNvSpPr/>
              <p:nvPr/>
            </p:nvSpPr>
            <p:spPr>
              <a:xfrm>
                <a:off x="3978027" y="2198780"/>
                <a:ext cx="347965" cy="254287"/>
              </a:xfrm>
              <a:custGeom>
                <a:avLst/>
                <a:gdLst/>
                <a:ahLst/>
                <a:cxnLst/>
                <a:rect l="l" t="t" r="r" b="b"/>
                <a:pathLst>
                  <a:path w="314900" h="230124" extrusionOk="0">
                    <a:moveTo>
                      <a:pt x="271848" y="56674"/>
                    </a:moveTo>
                    <a:cubicBezTo>
                      <a:pt x="268418" y="56674"/>
                      <a:pt x="265180" y="57055"/>
                      <a:pt x="262037" y="57817"/>
                    </a:cubicBezTo>
                    <a:cubicBezTo>
                      <a:pt x="263084" y="42196"/>
                      <a:pt x="252321" y="28194"/>
                      <a:pt x="237462" y="25241"/>
                    </a:cubicBezTo>
                    <a:lnTo>
                      <a:pt x="237462" y="14859"/>
                    </a:lnTo>
                    <a:cubicBezTo>
                      <a:pt x="237462" y="6668"/>
                      <a:pt x="230795" y="0"/>
                      <a:pt x="222603" y="0"/>
                    </a:cubicBezTo>
                    <a:lnTo>
                      <a:pt x="194409" y="0"/>
                    </a:lnTo>
                    <a:cubicBezTo>
                      <a:pt x="187647" y="0"/>
                      <a:pt x="182122" y="5525"/>
                      <a:pt x="182122" y="12287"/>
                    </a:cubicBezTo>
                    <a:lnTo>
                      <a:pt x="182122" y="24575"/>
                    </a:lnTo>
                    <a:lnTo>
                      <a:pt x="136592" y="24575"/>
                    </a:lnTo>
                    <a:lnTo>
                      <a:pt x="136592" y="12287"/>
                    </a:lnTo>
                    <a:cubicBezTo>
                      <a:pt x="136592" y="5525"/>
                      <a:pt x="131068" y="0"/>
                      <a:pt x="124305" y="0"/>
                    </a:cubicBezTo>
                    <a:lnTo>
                      <a:pt x="99064" y="0"/>
                    </a:lnTo>
                    <a:cubicBezTo>
                      <a:pt x="88872" y="0"/>
                      <a:pt x="80585" y="8287"/>
                      <a:pt x="80585" y="18479"/>
                    </a:cubicBezTo>
                    <a:lnTo>
                      <a:pt x="80585" y="24765"/>
                    </a:lnTo>
                    <a:cubicBezTo>
                      <a:pt x="64107" y="26289"/>
                      <a:pt x="51725" y="41053"/>
                      <a:pt x="52773" y="57817"/>
                    </a:cubicBezTo>
                    <a:cubicBezTo>
                      <a:pt x="26388" y="51245"/>
                      <a:pt x="-377" y="72390"/>
                      <a:pt x="4" y="99822"/>
                    </a:cubicBezTo>
                    <a:cubicBezTo>
                      <a:pt x="4" y="99822"/>
                      <a:pt x="4" y="211646"/>
                      <a:pt x="4" y="211646"/>
                    </a:cubicBezTo>
                    <a:cubicBezTo>
                      <a:pt x="4" y="221837"/>
                      <a:pt x="8291" y="230124"/>
                      <a:pt x="18387" y="230124"/>
                    </a:cubicBezTo>
                    <a:lnTo>
                      <a:pt x="67632" y="230124"/>
                    </a:lnTo>
                    <a:cubicBezTo>
                      <a:pt x="77823" y="230124"/>
                      <a:pt x="86110" y="221837"/>
                      <a:pt x="86110" y="211646"/>
                    </a:cubicBezTo>
                    <a:lnTo>
                      <a:pt x="86110" y="103537"/>
                    </a:lnTo>
                    <a:lnTo>
                      <a:pt x="157452" y="62389"/>
                    </a:lnTo>
                    <a:lnTo>
                      <a:pt x="228795" y="103537"/>
                    </a:lnTo>
                    <a:lnTo>
                      <a:pt x="228795" y="211646"/>
                    </a:lnTo>
                    <a:cubicBezTo>
                      <a:pt x="228795" y="221837"/>
                      <a:pt x="237081" y="230124"/>
                      <a:pt x="247273" y="230124"/>
                    </a:cubicBezTo>
                    <a:lnTo>
                      <a:pt x="300042" y="230124"/>
                    </a:lnTo>
                    <a:cubicBezTo>
                      <a:pt x="308233" y="230124"/>
                      <a:pt x="314901" y="223456"/>
                      <a:pt x="314901" y="215265"/>
                    </a:cubicBezTo>
                    <a:lnTo>
                      <a:pt x="314901" y="99917"/>
                    </a:lnTo>
                    <a:cubicBezTo>
                      <a:pt x="314901" y="76105"/>
                      <a:pt x="295565" y="56864"/>
                      <a:pt x="271848" y="56864"/>
                    </a:cubicBezTo>
                    <a:lnTo>
                      <a:pt x="271848" y="56864"/>
                    </a:lnTo>
                    <a:close/>
                    <a:moveTo>
                      <a:pt x="271848" y="68580"/>
                    </a:moveTo>
                    <a:cubicBezTo>
                      <a:pt x="288802" y="68580"/>
                      <a:pt x="302613" y="82391"/>
                      <a:pt x="302613" y="99346"/>
                    </a:cubicBezTo>
                    <a:lnTo>
                      <a:pt x="302613" y="192596"/>
                    </a:lnTo>
                    <a:lnTo>
                      <a:pt x="241082" y="192596"/>
                    </a:lnTo>
                    <a:cubicBezTo>
                      <a:pt x="241082" y="192596"/>
                      <a:pt x="241082" y="99441"/>
                      <a:pt x="241082" y="99346"/>
                    </a:cubicBezTo>
                    <a:cubicBezTo>
                      <a:pt x="241082" y="82391"/>
                      <a:pt x="254893" y="68675"/>
                      <a:pt x="271848" y="68675"/>
                    </a:cubicBezTo>
                    <a:close/>
                    <a:moveTo>
                      <a:pt x="249750" y="55435"/>
                    </a:moveTo>
                    <a:lnTo>
                      <a:pt x="249750" y="62770"/>
                    </a:lnTo>
                    <a:cubicBezTo>
                      <a:pt x="239939" y="68675"/>
                      <a:pt x="232700" y="78296"/>
                      <a:pt x="230033" y="89725"/>
                    </a:cubicBezTo>
                    <a:lnTo>
                      <a:pt x="163643" y="51435"/>
                    </a:lnTo>
                    <a:lnTo>
                      <a:pt x="163643" y="36957"/>
                    </a:lnTo>
                    <a:lnTo>
                      <a:pt x="231271" y="36957"/>
                    </a:lnTo>
                    <a:cubicBezTo>
                      <a:pt x="241463" y="36957"/>
                      <a:pt x="249750" y="45244"/>
                      <a:pt x="249750" y="55435"/>
                    </a:cubicBezTo>
                    <a:lnTo>
                      <a:pt x="249750" y="55435"/>
                    </a:lnTo>
                    <a:close/>
                    <a:moveTo>
                      <a:pt x="199934" y="12382"/>
                    </a:moveTo>
                    <a:lnTo>
                      <a:pt x="218984" y="12382"/>
                    </a:lnTo>
                    <a:cubicBezTo>
                      <a:pt x="222413" y="12382"/>
                      <a:pt x="225175" y="15145"/>
                      <a:pt x="225175" y="18574"/>
                    </a:cubicBezTo>
                    <a:lnTo>
                      <a:pt x="225175" y="24765"/>
                    </a:lnTo>
                    <a:lnTo>
                      <a:pt x="193838" y="24765"/>
                    </a:lnTo>
                    <a:lnTo>
                      <a:pt x="193838" y="18574"/>
                    </a:lnTo>
                    <a:cubicBezTo>
                      <a:pt x="193838" y="15145"/>
                      <a:pt x="196600" y="12382"/>
                      <a:pt x="200029" y="12382"/>
                    </a:cubicBezTo>
                    <a:close/>
                    <a:moveTo>
                      <a:pt x="99159" y="12382"/>
                    </a:moveTo>
                    <a:lnTo>
                      <a:pt x="118209" y="12382"/>
                    </a:lnTo>
                    <a:cubicBezTo>
                      <a:pt x="121638" y="12382"/>
                      <a:pt x="124401" y="15145"/>
                      <a:pt x="124401" y="18574"/>
                    </a:cubicBezTo>
                    <a:lnTo>
                      <a:pt x="124401" y="24765"/>
                    </a:lnTo>
                    <a:lnTo>
                      <a:pt x="93063" y="24765"/>
                    </a:lnTo>
                    <a:lnTo>
                      <a:pt x="93063" y="18574"/>
                    </a:lnTo>
                    <a:cubicBezTo>
                      <a:pt x="93063" y="15145"/>
                      <a:pt x="95826" y="12382"/>
                      <a:pt x="99255" y="12382"/>
                    </a:cubicBezTo>
                    <a:lnTo>
                      <a:pt x="99255" y="12382"/>
                    </a:lnTo>
                    <a:close/>
                    <a:moveTo>
                      <a:pt x="83729" y="36957"/>
                    </a:moveTo>
                    <a:lnTo>
                      <a:pt x="151356" y="36957"/>
                    </a:lnTo>
                    <a:lnTo>
                      <a:pt x="151356" y="51435"/>
                    </a:lnTo>
                    <a:lnTo>
                      <a:pt x="84967" y="89725"/>
                    </a:lnTo>
                    <a:cubicBezTo>
                      <a:pt x="82205" y="78296"/>
                      <a:pt x="74966" y="68675"/>
                      <a:pt x="65250" y="62770"/>
                    </a:cubicBezTo>
                    <a:lnTo>
                      <a:pt x="65250" y="55435"/>
                    </a:lnTo>
                    <a:cubicBezTo>
                      <a:pt x="65250" y="45244"/>
                      <a:pt x="73537" y="36957"/>
                      <a:pt x="83729" y="36957"/>
                    </a:cubicBezTo>
                    <a:close/>
                    <a:moveTo>
                      <a:pt x="43152" y="68580"/>
                    </a:moveTo>
                    <a:cubicBezTo>
                      <a:pt x="60107" y="68580"/>
                      <a:pt x="73918" y="82391"/>
                      <a:pt x="73918" y="99250"/>
                    </a:cubicBezTo>
                    <a:cubicBezTo>
                      <a:pt x="73918" y="99441"/>
                      <a:pt x="73918" y="192310"/>
                      <a:pt x="73918" y="192500"/>
                    </a:cubicBezTo>
                    <a:lnTo>
                      <a:pt x="12387" y="192500"/>
                    </a:lnTo>
                    <a:lnTo>
                      <a:pt x="12387" y="99250"/>
                    </a:lnTo>
                    <a:cubicBezTo>
                      <a:pt x="12387" y="82296"/>
                      <a:pt x="26198" y="68485"/>
                      <a:pt x="43152" y="68485"/>
                    </a:cubicBezTo>
                    <a:close/>
                    <a:moveTo>
                      <a:pt x="67727" y="217170"/>
                    </a:moveTo>
                    <a:lnTo>
                      <a:pt x="18483" y="217170"/>
                    </a:lnTo>
                    <a:cubicBezTo>
                      <a:pt x="15054" y="217170"/>
                      <a:pt x="12291" y="214408"/>
                      <a:pt x="12291" y="210979"/>
                    </a:cubicBezTo>
                    <a:lnTo>
                      <a:pt x="12291" y="204788"/>
                    </a:lnTo>
                    <a:lnTo>
                      <a:pt x="73823" y="204788"/>
                    </a:lnTo>
                    <a:lnTo>
                      <a:pt x="73823" y="210979"/>
                    </a:lnTo>
                    <a:cubicBezTo>
                      <a:pt x="73823" y="214408"/>
                      <a:pt x="71060" y="217170"/>
                      <a:pt x="67632" y="217170"/>
                    </a:cubicBezTo>
                    <a:close/>
                    <a:moveTo>
                      <a:pt x="296517" y="217170"/>
                    </a:moveTo>
                    <a:lnTo>
                      <a:pt x="247273" y="217170"/>
                    </a:lnTo>
                    <a:cubicBezTo>
                      <a:pt x="243844" y="217170"/>
                      <a:pt x="241082" y="214408"/>
                      <a:pt x="241082" y="210979"/>
                    </a:cubicBezTo>
                    <a:lnTo>
                      <a:pt x="241082" y="204788"/>
                    </a:lnTo>
                    <a:lnTo>
                      <a:pt x="302613" y="204788"/>
                    </a:lnTo>
                    <a:lnTo>
                      <a:pt x="302613" y="210979"/>
                    </a:lnTo>
                    <a:cubicBezTo>
                      <a:pt x="302613" y="214408"/>
                      <a:pt x="299851" y="217170"/>
                      <a:pt x="296422" y="2171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01" name="Google Shape;2001;p21"/>
          <p:cNvSpPr/>
          <p:nvPr/>
        </p:nvSpPr>
        <p:spPr>
          <a:xfrm rot="1402940">
            <a:off x="8209490" y="-33138"/>
            <a:ext cx="1757987" cy="1422118"/>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21"/>
          <p:cNvSpPr/>
          <p:nvPr/>
        </p:nvSpPr>
        <p:spPr>
          <a:xfrm rot="1402940">
            <a:off x="7466908" y="-473756"/>
            <a:ext cx="2090798" cy="1150435"/>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03"/>
        <p:cNvGrpSpPr/>
        <p:nvPr/>
      </p:nvGrpSpPr>
      <p:grpSpPr>
        <a:xfrm>
          <a:off x="0" y="0"/>
          <a:ext cx="0" cy="0"/>
          <a:chOff x="0" y="0"/>
          <a:chExt cx="0" cy="0"/>
        </a:xfrm>
      </p:grpSpPr>
      <p:grpSp>
        <p:nvGrpSpPr>
          <p:cNvPr id="2004" name="Google Shape;2004;p22"/>
          <p:cNvGrpSpPr/>
          <p:nvPr/>
        </p:nvGrpSpPr>
        <p:grpSpPr>
          <a:xfrm>
            <a:off x="-70488" y="-84850"/>
            <a:ext cx="9353597" cy="5313300"/>
            <a:chOff x="-92988" y="-84850"/>
            <a:chExt cx="9353597" cy="5313300"/>
          </a:xfrm>
        </p:grpSpPr>
        <p:grpSp>
          <p:nvGrpSpPr>
            <p:cNvPr id="2005" name="Google Shape;2005;p22"/>
            <p:cNvGrpSpPr/>
            <p:nvPr/>
          </p:nvGrpSpPr>
          <p:grpSpPr>
            <a:xfrm>
              <a:off x="-92988" y="-52925"/>
              <a:ext cx="9353597" cy="5238750"/>
              <a:chOff x="-721775" y="-52925"/>
              <a:chExt cx="10611000" cy="5238750"/>
            </a:xfrm>
          </p:grpSpPr>
          <p:cxnSp>
            <p:nvCxnSpPr>
              <p:cNvPr id="2006" name="Google Shape;2006;p22"/>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07" name="Google Shape;2007;p22"/>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08" name="Google Shape;2008;p22"/>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09" name="Google Shape;2009;p22"/>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10" name="Google Shape;2010;p22"/>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11" name="Google Shape;2011;p22"/>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12" name="Google Shape;2012;p22"/>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13" name="Google Shape;2013;p22"/>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14" name="Google Shape;2014;p22"/>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15" name="Google Shape;2015;p22"/>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16" name="Google Shape;2016;p22"/>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17" name="Google Shape;2017;p22"/>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18" name="Google Shape;2018;p22"/>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19" name="Google Shape;2019;p22"/>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20" name="Google Shape;2020;p22"/>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21" name="Google Shape;2021;p22"/>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22" name="Google Shape;2022;p22"/>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23" name="Google Shape;2023;p22"/>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24" name="Google Shape;2024;p22"/>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25" name="Google Shape;2025;p22"/>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26" name="Google Shape;2026;p22"/>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27" name="Google Shape;2027;p22"/>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28" name="Google Shape;2028;p22"/>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29" name="Google Shape;2029;p22"/>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30" name="Google Shape;2030;p22"/>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031" name="Google Shape;2031;p22"/>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2032" name="Google Shape;2032;p22"/>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33" name="Google Shape;2033;p22"/>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34" name="Google Shape;2034;p22"/>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35" name="Google Shape;2035;p22"/>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36" name="Google Shape;2036;p22"/>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37" name="Google Shape;2037;p22"/>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38" name="Google Shape;2038;p22"/>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39" name="Google Shape;2039;p22"/>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40" name="Google Shape;2040;p22"/>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41" name="Google Shape;2041;p22"/>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42" name="Google Shape;2042;p22"/>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43" name="Google Shape;2043;p22"/>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44" name="Google Shape;2044;p22"/>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45" name="Google Shape;2045;p22"/>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46" name="Google Shape;2046;p22"/>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47" name="Google Shape;2047;p22"/>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48" name="Google Shape;2048;p22"/>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49" name="Google Shape;2049;p22"/>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50" name="Google Shape;2050;p22"/>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51" name="Google Shape;2051;p22"/>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52" name="Google Shape;2052;p22"/>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53" name="Google Shape;2053;p22"/>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54" name="Google Shape;2054;p22"/>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55" name="Google Shape;2055;p22"/>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56" name="Google Shape;2056;p22"/>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57" name="Google Shape;2057;p22"/>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58" name="Google Shape;2058;p22"/>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59" name="Google Shape;2059;p22"/>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60" name="Google Shape;2060;p22"/>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61" name="Google Shape;2061;p22"/>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62" name="Google Shape;2062;p22"/>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63" name="Google Shape;2063;p22"/>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64" name="Google Shape;2064;p22"/>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65" name="Google Shape;2065;p22"/>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66" name="Google Shape;2066;p22"/>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67" name="Google Shape;2067;p22"/>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68" name="Google Shape;2068;p22"/>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69" name="Google Shape;2069;p22"/>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70" name="Google Shape;2070;p22"/>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71" name="Google Shape;2071;p22"/>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72" name="Google Shape;2072;p22"/>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73" name="Google Shape;2073;p22"/>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74" name="Google Shape;2074;p22"/>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75" name="Google Shape;2075;p22"/>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76" name="Google Shape;2076;p22"/>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77" name="Google Shape;2077;p22"/>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78" name="Google Shape;2078;p22"/>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79" name="Google Shape;2079;p22"/>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080" name="Google Shape;2080;p22"/>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2081" name="Google Shape;208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82" name="Google Shape;2082;p22"/>
          <p:cNvSpPr txBox="1">
            <a:spLocks noGrp="1"/>
          </p:cNvSpPr>
          <p:nvPr>
            <p:ph type="subTitle" idx="1"/>
          </p:nvPr>
        </p:nvSpPr>
        <p:spPr>
          <a:xfrm>
            <a:off x="720000" y="2325227"/>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3" name="Google Shape;2083;p22"/>
          <p:cNvSpPr txBox="1">
            <a:spLocks noGrp="1"/>
          </p:cNvSpPr>
          <p:nvPr>
            <p:ph type="subTitle" idx="2"/>
          </p:nvPr>
        </p:nvSpPr>
        <p:spPr>
          <a:xfrm>
            <a:off x="3467575" y="2325227"/>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4" name="Google Shape;2084;p22"/>
          <p:cNvSpPr txBox="1">
            <a:spLocks noGrp="1"/>
          </p:cNvSpPr>
          <p:nvPr>
            <p:ph type="subTitle" idx="3"/>
          </p:nvPr>
        </p:nvSpPr>
        <p:spPr>
          <a:xfrm>
            <a:off x="720000" y="3968598"/>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5" name="Google Shape;2085;p22"/>
          <p:cNvSpPr txBox="1">
            <a:spLocks noGrp="1"/>
          </p:cNvSpPr>
          <p:nvPr>
            <p:ph type="subTitle" idx="4"/>
          </p:nvPr>
        </p:nvSpPr>
        <p:spPr>
          <a:xfrm>
            <a:off x="3467575" y="3968598"/>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6" name="Google Shape;2086;p22"/>
          <p:cNvSpPr txBox="1">
            <a:spLocks noGrp="1"/>
          </p:cNvSpPr>
          <p:nvPr>
            <p:ph type="subTitle" idx="5"/>
          </p:nvPr>
        </p:nvSpPr>
        <p:spPr>
          <a:xfrm>
            <a:off x="6215150" y="2325227"/>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7" name="Google Shape;2087;p22"/>
          <p:cNvSpPr txBox="1">
            <a:spLocks noGrp="1"/>
          </p:cNvSpPr>
          <p:nvPr>
            <p:ph type="subTitle" idx="6"/>
          </p:nvPr>
        </p:nvSpPr>
        <p:spPr>
          <a:xfrm>
            <a:off x="6215150" y="3968598"/>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8" name="Google Shape;2088;p22"/>
          <p:cNvSpPr txBox="1">
            <a:spLocks noGrp="1"/>
          </p:cNvSpPr>
          <p:nvPr>
            <p:ph type="subTitle" idx="7"/>
          </p:nvPr>
        </p:nvSpPr>
        <p:spPr>
          <a:xfrm>
            <a:off x="721000" y="1506225"/>
            <a:ext cx="2206800" cy="81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89" name="Google Shape;2089;p22"/>
          <p:cNvSpPr txBox="1">
            <a:spLocks noGrp="1"/>
          </p:cNvSpPr>
          <p:nvPr>
            <p:ph type="subTitle" idx="8"/>
          </p:nvPr>
        </p:nvSpPr>
        <p:spPr>
          <a:xfrm>
            <a:off x="3468575" y="1506225"/>
            <a:ext cx="2206800" cy="81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90" name="Google Shape;2090;p22"/>
          <p:cNvSpPr txBox="1">
            <a:spLocks noGrp="1"/>
          </p:cNvSpPr>
          <p:nvPr>
            <p:ph type="subTitle" idx="9"/>
          </p:nvPr>
        </p:nvSpPr>
        <p:spPr>
          <a:xfrm>
            <a:off x="6216150" y="1506225"/>
            <a:ext cx="2206800" cy="81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91" name="Google Shape;2091;p22"/>
          <p:cNvSpPr txBox="1">
            <a:spLocks noGrp="1"/>
          </p:cNvSpPr>
          <p:nvPr>
            <p:ph type="subTitle" idx="13"/>
          </p:nvPr>
        </p:nvSpPr>
        <p:spPr>
          <a:xfrm>
            <a:off x="721000" y="3149502"/>
            <a:ext cx="2206800" cy="81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92" name="Google Shape;2092;p22"/>
          <p:cNvSpPr txBox="1">
            <a:spLocks noGrp="1"/>
          </p:cNvSpPr>
          <p:nvPr>
            <p:ph type="subTitle" idx="14"/>
          </p:nvPr>
        </p:nvSpPr>
        <p:spPr>
          <a:xfrm>
            <a:off x="3468575" y="3149502"/>
            <a:ext cx="2206800" cy="81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93" name="Google Shape;2093;p22"/>
          <p:cNvSpPr txBox="1">
            <a:spLocks noGrp="1"/>
          </p:cNvSpPr>
          <p:nvPr>
            <p:ph type="subTitle" idx="15"/>
          </p:nvPr>
        </p:nvSpPr>
        <p:spPr>
          <a:xfrm>
            <a:off x="6216150" y="3149502"/>
            <a:ext cx="2206800" cy="81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94" name="Google Shape;2094;p22"/>
          <p:cNvSpPr/>
          <p:nvPr/>
        </p:nvSpPr>
        <p:spPr>
          <a:xfrm flipH="1">
            <a:off x="-694825" y="-322773"/>
            <a:ext cx="1284453" cy="1157720"/>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22"/>
          <p:cNvSpPr/>
          <p:nvPr/>
        </p:nvSpPr>
        <p:spPr>
          <a:xfrm flipH="1">
            <a:off x="-262414" y="-457075"/>
            <a:ext cx="1527617" cy="936548"/>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22"/>
          <p:cNvSpPr/>
          <p:nvPr/>
        </p:nvSpPr>
        <p:spPr>
          <a:xfrm flipH="1">
            <a:off x="7422733" y="-565958"/>
            <a:ext cx="2485246" cy="1644093"/>
          </a:xfrm>
          <a:custGeom>
            <a:avLst/>
            <a:gdLst/>
            <a:ahLst/>
            <a:cxnLst/>
            <a:rect l="l" t="t" r="r" b="b"/>
            <a:pathLst>
              <a:path w="2485246" h="1644093" extrusionOk="0">
                <a:moveTo>
                  <a:pt x="45639" y="1644093"/>
                </a:moveTo>
                <a:cubicBezTo>
                  <a:pt x="41519" y="1644093"/>
                  <a:pt x="37571" y="1641604"/>
                  <a:pt x="35940" y="1637570"/>
                </a:cubicBezTo>
                <a:cubicBezTo>
                  <a:pt x="-27748" y="1481269"/>
                  <a:pt x="-5517" y="1286087"/>
                  <a:pt x="92504" y="1140344"/>
                </a:cubicBezTo>
                <a:cubicBezTo>
                  <a:pt x="191812" y="992626"/>
                  <a:pt x="356610" y="911257"/>
                  <a:pt x="556341" y="911257"/>
                </a:cubicBezTo>
                <a:cubicBezTo>
                  <a:pt x="672558" y="911257"/>
                  <a:pt x="763025" y="931771"/>
                  <a:pt x="831262" y="963787"/>
                </a:cubicBezTo>
                <a:cubicBezTo>
                  <a:pt x="848772" y="937350"/>
                  <a:pt x="872547" y="913489"/>
                  <a:pt x="903276" y="894091"/>
                </a:cubicBezTo>
                <a:cubicBezTo>
                  <a:pt x="1001124" y="832291"/>
                  <a:pt x="1092536" y="858213"/>
                  <a:pt x="1189183" y="885765"/>
                </a:cubicBezTo>
                <a:cubicBezTo>
                  <a:pt x="1296473" y="916321"/>
                  <a:pt x="1407454" y="947822"/>
                  <a:pt x="1550022" y="875036"/>
                </a:cubicBezTo>
                <a:cubicBezTo>
                  <a:pt x="1731042" y="782595"/>
                  <a:pt x="1735677" y="594793"/>
                  <a:pt x="1740140" y="413172"/>
                </a:cubicBezTo>
                <a:cubicBezTo>
                  <a:pt x="1743659" y="271978"/>
                  <a:pt x="1746921" y="138681"/>
                  <a:pt x="1833525" y="59801"/>
                </a:cubicBezTo>
                <a:cubicBezTo>
                  <a:pt x="2001757" y="-93324"/>
                  <a:pt x="2459415" y="94992"/>
                  <a:pt x="2478813" y="103060"/>
                </a:cubicBezTo>
                <a:cubicBezTo>
                  <a:pt x="2484135" y="105292"/>
                  <a:pt x="2486624" y="111386"/>
                  <a:pt x="2484478" y="116708"/>
                </a:cubicBezTo>
                <a:cubicBezTo>
                  <a:pt x="2482246" y="122029"/>
                  <a:pt x="2476152" y="124518"/>
                  <a:pt x="2470830" y="122373"/>
                </a:cubicBezTo>
                <a:cubicBezTo>
                  <a:pt x="2466195" y="120398"/>
                  <a:pt x="2006049" y="-68948"/>
                  <a:pt x="1847688" y="75251"/>
                </a:cubicBezTo>
                <a:cubicBezTo>
                  <a:pt x="1767692" y="148036"/>
                  <a:pt x="1764516" y="277042"/>
                  <a:pt x="1761169" y="413687"/>
                </a:cubicBezTo>
                <a:cubicBezTo>
                  <a:pt x="1756791" y="592648"/>
                  <a:pt x="1751728" y="795555"/>
                  <a:pt x="1559635" y="893662"/>
                </a:cubicBezTo>
                <a:cubicBezTo>
                  <a:pt x="1409771" y="970224"/>
                  <a:pt x="1289606" y="935977"/>
                  <a:pt x="1183604" y="905850"/>
                </a:cubicBezTo>
                <a:cubicBezTo>
                  <a:pt x="1087557" y="878555"/>
                  <a:pt x="1004558" y="854951"/>
                  <a:pt x="914605" y="911772"/>
                </a:cubicBezTo>
                <a:cubicBezTo>
                  <a:pt x="886709" y="929368"/>
                  <a:pt x="865595" y="950311"/>
                  <a:pt x="850145" y="973056"/>
                </a:cubicBezTo>
                <a:cubicBezTo>
                  <a:pt x="945934" y="1023955"/>
                  <a:pt x="993056" y="1098457"/>
                  <a:pt x="1003699" y="1166436"/>
                </a:cubicBezTo>
                <a:cubicBezTo>
                  <a:pt x="1013656" y="1230382"/>
                  <a:pt x="989279" y="1284971"/>
                  <a:pt x="944389" y="1299391"/>
                </a:cubicBezTo>
                <a:cubicBezTo>
                  <a:pt x="898125" y="1314154"/>
                  <a:pt x="848257" y="1281023"/>
                  <a:pt x="817443" y="1214932"/>
                </a:cubicBezTo>
                <a:cubicBezTo>
                  <a:pt x="784741" y="1144721"/>
                  <a:pt x="781136" y="1055284"/>
                  <a:pt x="820790" y="981725"/>
                </a:cubicBezTo>
                <a:cubicBezTo>
                  <a:pt x="755472" y="951512"/>
                  <a:pt x="668610" y="932114"/>
                  <a:pt x="556599" y="932114"/>
                </a:cubicBezTo>
                <a:cubicBezTo>
                  <a:pt x="363991" y="932114"/>
                  <a:pt x="205459" y="1010222"/>
                  <a:pt x="110099" y="1151931"/>
                </a:cubicBezTo>
                <a:cubicBezTo>
                  <a:pt x="15855" y="1292095"/>
                  <a:pt x="-5603" y="1479553"/>
                  <a:pt x="55510" y="1629588"/>
                </a:cubicBezTo>
                <a:cubicBezTo>
                  <a:pt x="57656" y="1634909"/>
                  <a:pt x="55081" y="1641003"/>
                  <a:pt x="49759" y="1643235"/>
                </a:cubicBezTo>
                <a:cubicBezTo>
                  <a:pt x="48472" y="1643750"/>
                  <a:pt x="47098" y="1644007"/>
                  <a:pt x="45811" y="1644007"/>
                </a:cubicBezTo>
                <a:close/>
                <a:moveTo>
                  <a:pt x="839159" y="990910"/>
                </a:moveTo>
                <a:cubicBezTo>
                  <a:pt x="799418" y="1064554"/>
                  <a:pt x="810920" y="1151845"/>
                  <a:pt x="836240" y="1206091"/>
                </a:cubicBezTo>
                <a:cubicBezTo>
                  <a:pt x="862333" y="1262054"/>
                  <a:pt x="902245" y="1290808"/>
                  <a:pt x="937866" y="1279392"/>
                </a:cubicBezTo>
                <a:cubicBezTo>
                  <a:pt x="972714" y="1268234"/>
                  <a:pt x="991254" y="1223086"/>
                  <a:pt x="982928" y="1169612"/>
                </a:cubicBezTo>
                <a:cubicBezTo>
                  <a:pt x="973143" y="1106869"/>
                  <a:pt x="929025" y="1038203"/>
                  <a:pt x="839244" y="990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22"/>
          <p:cNvSpPr/>
          <p:nvPr/>
        </p:nvSpPr>
        <p:spPr>
          <a:xfrm flipH="1">
            <a:off x="7972710" y="4393467"/>
            <a:ext cx="1529295" cy="1004873"/>
          </a:xfrm>
          <a:custGeom>
            <a:avLst/>
            <a:gdLst/>
            <a:ahLst/>
            <a:cxnLst/>
            <a:rect l="l" t="t" r="r" b="b"/>
            <a:pathLst>
              <a:path w="1374647" h="903257" extrusionOk="0">
                <a:moveTo>
                  <a:pt x="0" y="217172"/>
                </a:moveTo>
                <a:cubicBezTo>
                  <a:pt x="196787" y="60771"/>
                  <a:pt x="541782" y="-90676"/>
                  <a:pt x="778193" y="66010"/>
                </a:cubicBezTo>
                <a:cubicBezTo>
                  <a:pt x="953643" y="182310"/>
                  <a:pt x="1001649" y="413482"/>
                  <a:pt x="1084422" y="593219"/>
                </a:cubicBezTo>
                <a:cubicBezTo>
                  <a:pt x="1145000" y="724664"/>
                  <a:pt x="1238441" y="845060"/>
                  <a:pt x="1374648" y="903258"/>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98" name="Google Shape;2098;p22"/>
          <p:cNvGrpSpPr/>
          <p:nvPr/>
        </p:nvGrpSpPr>
        <p:grpSpPr>
          <a:xfrm rot="818662">
            <a:off x="8329278" y="3161021"/>
            <a:ext cx="816618" cy="795918"/>
            <a:chOff x="6112100" y="3204445"/>
            <a:chExt cx="816600" cy="795900"/>
          </a:xfrm>
        </p:grpSpPr>
        <p:sp>
          <p:nvSpPr>
            <p:cNvPr id="2099" name="Google Shape;2099;p22"/>
            <p:cNvSpPr/>
            <p:nvPr/>
          </p:nvSpPr>
          <p:spPr>
            <a:xfrm>
              <a:off x="6112100" y="3204445"/>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100" name="Google Shape;2100;p22"/>
            <p:cNvGrpSpPr/>
            <p:nvPr/>
          </p:nvGrpSpPr>
          <p:grpSpPr>
            <a:xfrm>
              <a:off x="6330711" y="3446770"/>
              <a:ext cx="379378" cy="311219"/>
              <a:chOff x="3158596" y="2226524"/>
              <a:chExt cx="348118" cy="285574"/>
            </a:xfrm>
          </p:grpSpPr>
          <p:sp>
            <p:nvSpPr>
              <p:cNvPr id="2101" name="Google Shape;2101;p22"/>
              <p:cNvSpPr/>
              <p:nvPr/>
            </p:nvSpPr>
            <p:spPr>
              <a:xfrm>
                <a:off x="3264737" y="2342394"/>
                <a:ext cx="135879" cy="135484"/>
              </a:xfrm>
              <a:custGeom>
                <a:avLst/>
                <a:gdLst/>
                <a:ahLst/>
                <a:cxnLst/>
                <a:rect l="l" t="t" r="r" b="b"/>
                <a:pathLst>
                  <a:path w="122967" h="122610" extrusionOk="0">
                    <a:moveTo>
                      <a:pt x="61436" y="122611"/>
                    </a:moveTo>
                    <a:cubicBezTo>
                      <a:pt x="95345" y="122611"/>
                      <a:pt x="122968" y="94988"/>
                      <a:pt x="122968" y="61079"/>
                    </a:cubicBezTo>
                    <a:cubicBezTo>
                      <a:pt x="119825" y="-20360"/>
                      <a:pt x="3143" y="-20360"/>
                      <a:pt x="0" y="61079"/>
                    </a:cubicBezTo>
                    <a:cubicBezTo>
                      <a:pt x="0" y="94988"/>
                      <a:pt x="27622" y="122611"/>
                      <a:pt x="61531" y="12261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02" name="Google Shape;2102;p22"/>
              <p:cNvGrpSpPr/>
              <p:nvPr/>
            </p:nvGrpSpPr>
            <p:grpSpPr>
              <a:xfrm>
                <a:off x="3158596" y="2226524"/>
                <a:ext cx="348118" cy="285574"/>
                <a:chOff x="4815649" y="2748195"/>
                <a:chExt cx="314896" cy="258298"/>
              </a:xfrm>
            </p:grpSpPr>
            <p:sp>
              <p:nvSpPr>
                <p:cNvPr id="2103" name="Google Shape;2103;p22"/>
                <p:cNvSpPr/>
                <p:nvPr/>
              </p:nvSpPr>
              <p:spPr>
                <a:xfrm>
                  <a:off x="4815649" y="2748195"/>
                  <a:ext cx="314896" cy="258298"/>
                </a:xfrm>
                <a:custGeom>
                  <a:avLst/>
                  <a:gdLst/>
                  <a:ahLst/>
                  <a:cxnLst/>
                  <a:rect l="l" t="t" r="r" b="b"/>
                  <a:pathLst>
                    <a:path w="314896" h="258298" extrusionOk="0">
                      <a:moveTo>
                        <a:pt x="266128" y="243"/>
                      </a:moveTo>
                      <a:cubicBezTo>
                        <a:pt x="262318" y="-900"/>
                        <a:pt x="258223" y="2148"/>
                        <a:pt x="258318" y="6148"/>
                      </a:cubicBezTo>
                      <a:lnTo>
                        <a:pt x="258318" y="62441"/>
                      </a:lnTo>
                      <a:cubicBezTo>
                        <a:pt x="212503" y="76919"/>
                        <a:pt x="102394" y="76919"/>
                        <a:pt x="56579" y="62441"/>
                      </a:cubicBezTo>
                      <a:lnTo>
                        <a:pt x="56579" y="6339"/>
                      </a:lnTo>
                      <a:cubicBezTo>
                        <a:pt x="56579" y="5196"/>
                        <a:pt x="56293" y="3957"/>
                        <a:pt x="55721" y="3005"/>
                      </a:cubicBezTo>
                      <a:cubicBezTo>
                        <a:pt x="54197" y="624"/>
                        <a:pt x="51340" y="-424"/>
                        <a:pt x="48768" y="338"/>
                      </a:cubicBezTo>
                      <a:cubicBezTo>
                        <a:pt x="16859" y="9387"/>
                        <a:pt x="0" y="21960"/>
                        <a:pt x="0" y="36723"/>
                      </a:cubicBezTo>
                      <a:lnTo>
                        <a:pt x="0" y="209126"/>
                      </a:lnTo>
                      <a:cubicBezTo>
                        <a:pt x="0" y="223890"/>
                        <a:pt x="16859" y="236463"/>
                        <a:pt x="48768" y="245512"/>
                      </a:cubicBezTo>
                      <a:cubicBezTo>
                        <a:pt x="105823" y="262561"/>
                        <a:pt x="209074" y="262561"/>
                        <a:pt x="266128" y="245512"/>
                      </a:cubicBezTo>
                      <a:cubicBezTo>
                        <a:pt x="298037" y="236463"/>
                        <a:pt x="314897" y="223794"/>
                        <a:pt x="314897" y="209126"/>
                      </a:cubicBezTo>
                      <a:lnTo>
                        <a:pt x="314897" y="36723"/>
                      </a:lnTo>
                      <a:cubicBezTo>
                        <a:pt x="314897" y="22055"/>
                        <a:pt x="298037" y="9387"/>
                        <a:pt x="266128" y="338"/>
                      </a:cubicBezTo>
                      <a:lnTo>
                        <a:pt x="266128" y="338"/>
                      </a:lnTo>
                      <a:close/>
                      <a:moveTo>
                        <a:pt x="270605" y="14435"/>
                      </a:moveTo>
                      <a:cubicBezTo>
                        <a:pt x="314992" y="30342"/>
                        <a:pt x="311372" y="44343"/>
                        <a:pt x="270605" y="58726"/>
                      </a:cubicBezTo>
                      <a:lnTo>
                        <a:pt x="270605" y="14435"/>
                      </a:lnTo>
                      <a:close/>
                      <a:moveTo>
                        <a:pt x="270605" y="71680"/>
                      </a:moveTo>
                      <a:cubicBezTo>
                        <a:pt x="284417" y="67394"/>
                        <a:pt x="295180" y="62441"/>
                        <a:pt x="302609" y="56821"/>
                      </a:cubicBezTo>
                      <a:lnTo>
                        <a:pt x="302609" y="188647"/>
                      </a:lnTo>
                      <a:cubicBezTo>
                        <a:pt x="295180" y="183123"/>
                        <a:pt x="284512" y="178075"/>
                        <a:pt x="270605" y="173788"/>
                      </a:cubicBezTo>
                      <a:lnTo>
                        <a:pt x="270605" y="71585"/>
                      </a:lnTo>
                      <a:close/>
                      <a:moveTo>
                        <a:pt x="21146" y="25103"/>
                      </a:moveTo>
                      <a:cubicBezTo>
                        <a:pt x="26670" y="21293"/>
                        <a:pt x="34576" y="17578"/>
                        <a:pt x="44291" y="14340"/>
                      </a:cubicBezTo>
                      <a:lnTo>
                        <a:pt x="44291" y="58631"/>
                      </a:lnTo>
                      <a:cubicBezTo>
                        <a:pt x="18097" y="49392"/>
                        <a:pt x="1238" y="38343"/>
                        <a:pt x="21146" y="25103"/>
                      </a:cubicBezTo>
                      <a:close/>
                      <a:moveTo>
                        <a:pt x="44291" y="71680"/>
                      </a:moveTo>
                      <a:lnTo>
                        <a:pt x="44291" y="173883"/>
                      </a:lnTo>
                      <a:cubicBezTo>
                        <a:pt x="30480" y="178170"/>
                        <a:pt x="19717" y="183123"/>
                        <a:pt x="12287" y="188742"/>
                      </a:cubicBezTo>
                      <a:lnTo>
                        <a:pt x="12287" y="56916"/>
                      </a:lnTo>
                      <a:cubicBezTo>
                        <a:pt x="19717" y="62441"/>
                        <a:pt x="30385" y="67489"/>
                        <a:pt x="44291" y="71775"/>
                      </a:cubicBezTo>
                      <a:close/>
                      <a:moveTo>
                        <a:pt x="157448" y="245988"/>
                      </a:moveTo>
                      <a:cubicBezTo>
                        <a:pt x="68771" y="246273"/>
                        <a:pt x="-14478" y="221223"/>
                        <a:pt x="21146" y="197601"/>
                      </a:cubicBezTo>
                      <a:cubicBezTo>
                        <a:pt x="28099" y="192743"/>
                        <a:pt x="38862" y="188266"/>
                        <a:pt x="52197" y="184456"/>
                      </a:cubicBezTo>
                      <a:cubicBezTo>
                        <a:pt x="54864" y="183694"/>
                        <a:pt x="56674" y="181313"/>
                        <a:pt x="56674" y="178551"/>
                      </a:cubicBezTo>
                      <a:lnTo>
                        <a:pt x="56674" y="75109"/>
                      </a:lnTo>
                      <a:cubicBezTo>
                        <a:pt x="111728" y="89397"/>
                        <a:pt x="203263" y="89397"/>
                        <a:pt x="258413" y="75109"/>
                      </a:cubicBezTo>
                      <a:lnTo>
                        <a:pt x="258413" y="178551"/>
                      </a:lnTo>
                      <a:cubicBezTo>
                        <a:pt x="258413" y="181313"/>
                        <a:pt x="260223" y="183694"/>
                        <a:pt x="262890" y="184456"/>
                      </a:cubicBezTo>
                      <a:cubicBezTo>
                        <a:pt x="358807" y="212269"/>
                        <a:pt x="263366" y="245702"/>
                        <a:pt x="157543" y="245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22"/>
                <p:cNvSpPr/>
                <p:nvPr/>
              </p:nvSpPr>
              <p:spPr>
                <a:xfrm>
                  <a:off x="4944806" y="2879923"/>
                  <a:ext cx="63033" cy="68444"/>
                </a:xfrm>
                <a:custGeom>
                  <a:avLst/>
                  <a:gdLst/>
                  <a:ahLst/>
                  <a:cxnLst/>
                  <a:rect l="l" t="t" r="r" b="b"/>
                  <a:pathLst>
                    <a:path w="63033" h="68444" extrusionOk="0">
                      <a:moveTo>
                        <a:pt x="56009" y="22058"/>
                      </a:moveTo>
                      <a:lnTo>
                        <a:pt x="21910" y="2436"/>
                      </a:lnTo>
                      <a:cubicBezTo>
                        <a:pt x="12766" y="-3946"/>
                        <a:pt x="-188" y="3008"/>
                        <a:pt x="2" y="14057"/>
                      </a:cubicBezTo>
                      <a:lnTo>
                        <a:pt x="2" y="54347"/>
                      </a:lnTo>
                      <a:cubicBezTo>
                        <a:pt x="2" y="56824"/>
                        <a:pt x="669" y="59205"/>
                        <a:pt x="1907" y="61396"/>
                      </a:cubicBezTo>
                      <a:cubicBezTo>
                        <a:pt x="4384" y="65682"/>
                        <a:pt x="9146" y="68444"/>
                        <a:pt x="14099" y="68444"/>
                      </a:cubicBezTo>
                      <a:cubicBezTo>
                        <a:pt x="16576" y="68444"/>
                        <a:pt x="18957" y="67778"/>
                        <a:pt x="21148" y="66539"/>
                      </a:cubicBezTo>
                      <a:lnTo>
                        <a:pt x="56104" y="46346"/>
                      </a:lnTo>
                      <a:cubicBezTo>
                        <a:pt x="65344" y="41203"/>
                        <a:pt x="65344" y="27106"/>
                        <a:pt x="56104" y="22058"/>
                      </a:cubicBezTo>
                      <a:close/>
                      <a:moveTo>
                        <a:pt x="50485" y="35107"/>
                      </a:moveTo>
                      <a:cubicBezTo>
                        <a:pt x="50485" y="35107"/>
                        <a:pt x="50104" y="35583"/>
                        <a:pt x="49818" y="35774"/>
                      </a:cubicBezTo>
                      <a:lnTo>
                        <a:pt x="14861" y="55967"/>
                      </a:lnTo>
                      <a:cubicBezTo>
                        <a:pt x="13909" y="56443"/>
                        <a:pt x="13051" y="56252"/>
                        <a:pt x="12480" y="55300"/>
                      </a:cubicBezTo>
                      <a:cubicBezTo>
                        <a:pt x="12289" y="55014"/>
                        <a:pt x="12194" y="54728"/>
                        <a:pt x="12194" y="54443"/>
                      </a:cubicBezTo>
                      <a:lnTo>
                        <a:pt x="12194" y="14057"/>
                      </a:lnTo>
                      <a:cubicBezTo>
                        <a:pt x="12194" y="12247"/>
                        <a:pt x="14290" y="11771"/>
                        <a:pt x="15433" y="12914"/>
                      </a:cubicBezTo>
                      <a:lnTo>
                        <a:pt x="49723" y="32726"/>
                      </a:lnTo>
                      <a:cubicBezTo>
                        <a:pt x="50580" y="33202"/>
                        <a:pt x="50866" y="34250"/>
                        <a:pt x="50389" y="35107"/>
                      </a:cubicBezTo>
                      <a:lnTo>
                        <a:pt x="50389" y="351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105" name="Google Shape;2105;p22"/>
          <p:cNvGrpSpPr/>
          <p:nvPr/>
        </p:nvGrpSpPr>
        <p:grpSpPr>
          <a:xfrm rot="2573809" flipH="1">
            <a:off x="-815629" y="4320360"/>
            <a:ext cx="1841432" cy="1151099"/>
            <a:chOff x="3631193" y="4003322"/>
            <a:chExt cx="1357550" cy="1151067"/>
          </a:xfrm>
        </p:grpSpPr>
        <p:sp>
          <p:nvSpPr>
            <p:cNvPr id="2106" name="Google Shape;2106;p22"/>
            <p:cNvSpPr/>
            <p:nvPr/>
          </p:nvSpPr>
          <p:spPr>
            <a:xfrm rot="-535229">
              <a:off x="3697982" y="4108368"/>
              <a:ext cx="1223973" cy="956912"/>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22"/>
            <p:cNvSpPr/>
            <p:nvPr/>
          </p:nvSpPr>
          <p:spPr>
            <a:xfrm>
              <a:off x="3834193" y="4003322"/>
              <a:ext cx="1094803" cy="1078645"/>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29"/>
        <p:cNvGrpSpPr/>
        <p:nvPr/>
      </p:nvGrpSpPr>
      <p:grpSpPr>
        <a:xfrm>
          <a:off x="0" y="0"/>
          <a:ext cx="0" cy="0"/>
          <a:chOff x="0" y="0"/>
          <a:chExt cx="0" cy="0"/>
        </a:xfrm>
      </p:grpSpPr>
      <p:grpSp>
        <p:nvGrpSpPr>
          <p:cNvPr id="2730" name="Google Shape;2730;p29"/>
          <p:cNvGrpSpPr/>
          <p:nvPr/>
        </p:nvGrpSpPr>
        <p:grpSpPr>
          <a:xfrm>
            <a:off x="-70488" y="-84850"/>
            <a:ext cx="9353597" cy="5313300"/>
            <a:chOff x="-92988" y="-84850"/>
            <a:chExt cx="9353597" cy="5313300"/>
          </a:xfrm>
        </p:grpSpPr>
        <p:grpSp>
          <p:nvGrpSpPr>
            <p:cNvPr id="2731" name="Google Shape;2731;p29"/>
            <p:cNvGrpSpPr/>
            <p:nvPr/>
          </p:nvGrpSpPr>
          <p:grpSpPr>
            <a:xfrm>
              <a:off x="-92988" y="-52925"/>
              <a:ext cx="9353597" cy="5238750"/>
              <a:chOff x="-721775" y="-52925"/>
              <a:chExt cx="10611000" cy="5238750"/>
            </a:xfrm>
          </p:grpSpPr>
          <p:cxnSp>
            <p:nvCxnSpPr>
              <p:cNvPr id="2732" name="Google Shape;2732;p29"/>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3" name="Google Shape;2733;p29"/>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4" name="Google Shape;2734;p29"/>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5" name="Google Shape;2735;p29"/>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6" name="Google Shape;2736;p29"/>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7" name="Google Shape;2737;p29"/>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8" name="Google Shape;2738;p29"/>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9" name="Google Shape;2739;p29"/>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0" name="Google Shape;2740;p29"/>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1" name="Google Shape;2741;p29"/>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2" name="Google Shape;2742;p29"/>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3" name="Google Shape;2743;p29"/>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4" name="Google Shape;2744;p29"/>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5" name="Google Shape;2745;p29"/>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6" name="Google Shape;2746;p29"/>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7" name="Google Shape;2747;p29"/>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8" name="Google Shape;2748;p29"/>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9" name="Google Shape;2749;p29"/>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0" name="Google Shape;2750;p29"/>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1" name="Google Shape;2751;p29"/>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2" name="Google Shape;2752;p29"/>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3" name="Google Shape;2753;p29"/>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4" name="Google Shape;2754;p29"/>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5" name="Google Shape;2755;p29"/>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6" name="Google Shape;2756;p29"/>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7" name="Google Shape;2757;p29"/>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2758" name="Google Shape;2758;p29"/>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59" name="Google Shape;2759;p29"/>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0" name="Google Shape;2760;p29"/>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1" name="Google Shape;2761;p29"/>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2" name="Google Shape;2762;p29"/>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3" name="Google Shape;2763;p29"/>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4" name="Google Shape;2764;p29"/>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5" name="Google Shape;2765;p29"/>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6" name="Google Shape;2766;p29"/>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7" name="Google Shape;2767;p29"/>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8" name="Google Shape;2768;p29"/>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9" name="Google Shape;2769;p29"/>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0" name="Google Shape;2770;p29"/>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1" name="Google Shape;2771;p29"/>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2" name="Google Shape;2772;p29"/>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3" name="Google Shape;2773;p29"/>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4" name="Google Shape;2774;p29"/>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5" name="Google Shape;2775;p29"/>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6" name="Google Shape;2776;p29"/>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7" name="Google Shape;2777;p29"/>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8" name="Google Shape;2778;p29"/>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9" name="Google Shape;2779;p29"/>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0" name="Google Shape;2780;p29"/>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1" name="Google Shape;2781;p29"/>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2" name="Google Shape;2782;p29"/>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3" name="Google Shape;2783;p29"/>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4" name="Google Shape;2784;p29"/>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5" name="Google Shape;2785;p29"/>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6" name="Google Shape;2786;p29"/>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7" name="Google Shape;2787;p29"/>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8" name="Google Shape;2788;p29"/>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9" name="Google Shape;2789;p29"/>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0" name="Google Shape;2790;p29"/>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1" name="Google Shape;2791;p29"/>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2" name="Google Shape;2792;p29"/>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3" name="Google Shape;2793;p29"/>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4" name="Google Shape;2794;p29"/>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5" name="Google Shape;2795;p29"/>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6" name="Google Shape;2796;p29"/>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7" name="Google Shape;2797;p29"/>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8" name="Google Shape;2798;p29"/>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9" name="Google Shape;2799;p29"/>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0" name="Google Shape;2800;p29"/>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1" name="Google Shape;2801;p29"/>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2" name="Google Shape;2802;p29"/>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3" name="Google Shape;2803;p29"/>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4" name="Google Shape;2804;p29"/>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5" name="Google Shape;2805;p29"/>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6" name="Google Shape;2806;p29"/>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grpSp>
        <p:nvGrpSpPr>
          <p:cNvPr id="2807" name="Google Shape;2807;p29"/>
          <p:cNvGrpSpPr/>
          <p:nvPr/>
        </p:nvGrpSpPr>
        <p:grpSpPr>
          <a:xfrm rot="2573809" flipH="1">
            <a:off x="-815629" y="4320360"/>
            <a:ext cx="1841432" cy="1151099"/>
            <a:chOff x="3631193" y="4003322"/>
            <a:chExt cx="1357550" cy="1151067"/>
          </a:xfrm>
        </p:grpSpPr>
        <p:sp>
          <p:nvSpPr>
            <p:cNvPr id="2808" name="Google Shape;2808;p29"/>
            <p:cNvSpPr/>
            <p:nvPr/>
          </p:nvSpPr>
          <p:spPr>
            <a:xfrm rot="-535229">
              <a:off x="3697982" y="4108368"/>
              <a:ext cx="1223973" cy="956912"/>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9" name="Google Shape;2809;p29"/>
            <p:cNvSpPr/>
            <p:nvPr/>
          </p:nvSpPr>
          <p:spPr>
            <a:xfrm>
              <a:off x="3834193" y="4003322"/>
              <a:ext cx="1094803" cy="1078645"/>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10" name="Google Shape;2810;p29"/>
          <p:cNvSpPr/>
          <p:nvPr/>
        </p:nvSpPr>
        <p:spPr>
          <a:xfrm flipH="1">
            <a:off x="-694825" y="-322773"/>
            <a:ext cx="1284453" cy="1157720"/>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1" name="Google Shape;2811;p29"/>
          <p:cNvSpPr/>
          <p:nvPr/>
        </p:nvSpPr>
        <p:spPr>
          <a:xfrm flipH="1">
            <a:off x="-262414" y="-457075"/>
            <a:ext cx="1527617" cy="936548"/>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2" name="Google Shape;2812;p29"/>
          <p:cNvSpPr/>
          <p:nvPr/>
        </p:nvSpPr>
        <p:spPr>
          <a:xfrm flipH="1">
            <a:off x="7422733" y="-565958"/>
            <a:ext cx="2485246" cy="1644093"/>
          </a:xfrm>
          <a:custGeom>
            <a:avLst/>
            <a:gdLst/>
            <a:ahLst/>
            <a:cxnLst/>
            <a:rect l="l" t="t" r="r" b="b"/>
            <a:pathLst>
              <a:path w="2485246" h="1644093" extrusionOk="0">
                <a:moveTo>
                  <a:pt x="45639" y="1644093"/>
                </a:moveTo>
                <a:cubicBezTo>
                  <a:pt x="41519" y="1644093"/>
                  <a:pt x="37571" y="1641604"/>
                  <a:pt x="35940" y="1637570"/>
                </a:cubicBezTo>
                <a:cubicBezTo>
                  <a:pt x="-27748" y="1481269"/>
                  <a:pt x="-5517" y="1286087"/>
                  <a:pt x="92504" y="1140344"/>
                </a:cubicBezTo>
                <a:cubicBezTo>
                  <a:pt x="191812" y="992626"/>
                  <a:pt x="356610" y="911257"/>
                  <a:pt x="556341" y="911257"/>
                </a:cubicBezTo>
                <a:cubicBezTo>
                  <a:pt x="672558" y="911257"/>
                  <a:pt x="763025" y="931771"/>
                  <a:pt x="831262" y="963787"/>
                </a:cubicBezTo>
                <a:cubicBezTo>
                  <a:pt x="848772" y="937350"/>
                  <a:pt x="872547" y="913489"/>
                  <a:pt x="903276" y="894091"/>
                </a:cubicBezTo>
                <a:cubicBezTo>
                  <a:pt x="1001124" y="832291"/>
                  <a:pt x="1092536" y="858213"/>
                  <a:pt x="1189183" y="885765"/>
                </a:cubicBezTo>
                <a:cubicBezTo>
                  <a:pt x="1296473" y="916321"/>
                  <a:pt x="1407454" y="947822"/>
                  <a:pt x="1550022" y="875036"/>
                </a:cubicBezTo>
                <a:cubicBezTo>
                  <a:pt x="1731042" y="782595"/>
                  <a:pt x="1735677" y="594793"/>
                  <a:pt x="1740140" y="413172"/>
                </a:cubicBezTo>
                <a:cubicBezTo>
                  <a:pt x="1743659" y="271978"/>
                  <a:pt x="1746921" y="138681"/>
                  <a:pt x="1833525" y="59801"/>
                </a:cubicBezTo>
                <a:cubicBezTo>
                  <a:pt x="2001757" y="-93324"/>
                  <a:pt x="2459415" y="94992"/>
                  <a:pt x="2478813" y="103060"/>
                </a:cubicBezTo>
                <a:cubicBezTo>
                  <a:pt x="2484135" y="105292"/>
                  <a:pt x="2486624" y="111386"/>
                  <a:pt x="2484478" y="116708"/>
                </a:cubicBezTo>
                <a:cubicBezTo>
                  <a:pt x="2482246" y="122029"/>
                  <a:pt x="2476152" y="124518"/>
                  <a:pt x="2470830" y="122373"/>
                </a:cubicBezTo>
                <a:cubicBezTo>
                  <a:pt x="2466195" y="120398"/>
                  <a:pt x="2006049" y="-68948"/>
                  <a:pt x="1847688" y="75251"/>
                </a:cubicBezTo>
                <a:cubicBezTo>
                  <a:pt x="1767692" y="148036"/>
                  <a:pt x="1764516" y="277042"/>
                  <a:pt x="1761169" y="413687"/>
                </a:cubicBezTo>
                <a:cubicBezTo>
                  <a:pt x="1756791" y="592648"/>
                  <a:pt x="1751728" y="795555"/>
                  <a:pt x="1559635" y="893662"/>
                </a:cubicBezTo>
                <a:cubicBezTo>
                  <a:pt x="1409771" y="970224"/>
                  <a:pt x="1289606" y="935977"/>
                  <a:pt x="1183604" y="905850"/>
                </a:cubicBezTo>
                <a:cubicBezTo>
                  <a:pt x="1087557" y="878555"/>
                  <a:pt x="1004558" y="854951"/>
                  <a:pt x="914605" y="911772"/>
                </a:cubicBezTo>
                <a:cubicBezTo>
                  <a:pt x="886709" y="929368"/>
                  <a:pt x="865595" y="950311"/>
                  <a:pt x="850145" y="973056"/>
                </a:cubicBezTo>
                <a:cubicBezTo>
                  <a:pt x="945934" y="1023955"/>
                  <a:pt x="993056" y="1098457"/>
                  <a:pt x="1003699" y="1166436"/>
                </a:cubicBezTo>
                <a:cubicBezTo>
                  <a:pt x="1013656" y="1230382"/>
                  <a:pt x="989279" y="1284971"/>
                  <a:pt x="944389" y="1299391"/>
                </a:cubicBezTo>
                <a:cubicBezTo>
                  <a:pt x="898125" y="1314154"/>
                  <a:pt x="848257" y="1281023"/>
                  <a:pt x="817443" y="1214932"/>
                </a:cubicBezTo>
                <a:cubicBezTo>
                  <a:pt x="784741" y="1144721"/>
                  <a:pt x="781136" y="1055284"/>
                  <a:pt x="820790" y="981725"/>
                </a:cubicBezTo>
                <a:cubicBezTo>
                  <a:pt x="755472" y="951512"/>
                  <a:pt x="668610" y="932114"/>
                  <a:pt x="556599" y="932114"/>
                </a:cubicBezTo>
                <a:cubicBezTo>
                  <a:pt x="363991" y="932114"/>
                  <a:pt x="205459" y="1010222"/>
                  <a:pt x="110099" y="1151931"/>
                </a:cubicBezTo>
                <a:cubicBezTo>
                  <a:pt x="15855" y="1292095"/>
                  <a:pt x="-5603" y="1479553"/>
                  <a:pt x="55510" y="1629588"/>
                </a:cubicBezTo>
                <a:cubicBezTo>
                  <a:pt x="57656" y="1634909"/>
                  <a:pt x="55081" y="1641003"/>
                  <a:pt x="49759" y="1643235"/>
                </a:cubicBezTo>
                <a:cubicBezTo>
                  <a:pt x="48472" y="1643750"/>
                  <a:pt x="47098" y="1644007"/>
                  <a:pt x="45811" y="1644007"/>
                </a:cubicBezTo>
                <a:close/>
                <a:moveTo>
                  <a:pt x="839159" y="990910"/>
                </a:moveTo>
                <a:cubicBezTo>
                  <a:pt x="799418" y="1064554"/>
                  <a:pt x="810920" y="1151845"/>
                  <a:pt x="836240" y="1206091"/>
                </a:cubicBezTo>
                <a:cubicBezTo>
                  <a:pt x="862333" y="1262054"/>
                  <a:pt x="902245" y="1290808"/>
                  <a:pt x="937866" y="1279392"/>
                </a:cubicBezTo>
                <a:cubicBezTo>
                  <a:pt x="972714" y="1268234"/>
                  <a:pt x="991254" y="1223086"/>
                  <a:pt x="982928" y="1169612"/>
                </a:cubicBezTo>
                <a:cubicBezTo>
                  <a:pt x="973143" y="1106869"/>
                  <a:pt x="929025" y="1038203"/>
                  <a:pt x="839244" y="990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3" name="Google Shape;2813;p29"/>
          <p:cNvSpPr/>
          <p:nvPr/>
        </p:nvSpPr>
        <p:spPr>
          <a:xfrm flipH="1">
            <a:off x="7972710" y="4393467"/>
            <a:ext cx="1529295" cy="1004873"/>
          </a:xfrm>
          <a:custGeom>
            <a:avLst/>
            <a:gdLst/>
            <a:ahLst/>
            <a:cxnLst/>
            <a:rect l="l" t="t" r="r" b="b"/>
            <a:pathLst>
              <a:path w="1374647" h="903257" extrusionOk="0">
                <a:moveTo>
                  <a:pt x="0" y="217172"/>
                </a:moveTo>
                <a:cubicBezTo>
                  <a:pt x="196787" y="60771"/>
                  <a:pt x="541782" y="-90676"/>
                  <a:pt x="778193" y="66010"/>
                </a:cubicBezTo>
                <a:cubicBezTo>
                  <a:pt x="953643" y="182310"/>
                  <a:pt x="1001649" y="413482"/>
                  <a:pt x="1084422" y="593219"/>
                </a:cubicBezTo>
                <a:cubicBezTo>
                  <a:pt x="1145000" y="724664"/>
                  <a:pt x="1238441" y="845060"/>
                  <a:pt x="1374648" y="903258"/>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14" name="Google Shape;2814;p29"/>
          <p:cNvGrpSpPr/>
          <p:nvPr/>
        </p:nvGrpSpPr>
        <p:grpSpPr>
          <a:xfrm rot="818662">
            <a:off x="8329278" y="3161021"/>
            <a:ext cx="816618" cy="795918"/>
            <a:chOff x="6112100" y="3204445"/>
            <a:chExt cx="816600" cy="795900"/>
          </a:xfrm>
        </p:grpSpPr>
        <p:sp>
          <p:nvSpPr>
            <p:cNvPr id="2815" name="Google Shape;2815;p29"/>
            <p:cNvSpPr/>
            <p:nvPr/>
          </p:nvSpPr>
          <p:spPr>
            <a:xfrm>
              <a:off x="6112100" y="3204445"/>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816" name="Google Shape;2816;p29"/>
            <p:cNvGrpSpPr/>
            <p:nvPr/>
          </p:nvGrpSpPr>
          <p:grpSpPr>
            <a:xfrm>
              <a:off x="6330711" y="3446770"/>
              <a:ext cx="379378" cy="311219"/>
              <a:chOff x="3158596" y="2226524"/>
              <a:chExt cx="348118" cy="285574"/>
            </a:xfrm>
          </p:grpSpPr>
          <p:sp>
            <p:nvSpPr>
              <p:cNvPr id="2817" name="Google Shape;2817;p29"/>
              <p:cNvSpPr/>
              <p:nvPr/>
            </p:nvSpPr>
            <p:spPr>
              <a:xfrm>
                <a:off x="3264737" y="2342394"/>
                <a:ext cx="135879" cy="135484"/>
              </a:xfrm>
              <a:custGeom>
                <a:avLst/>
                <a:gdLst/>
                <a:ahLst/>
                <a:cxnLst/>
                <a:rect l="l" t="t" r="r" b="b"/>
                <a:pathLst>
                  <a:path w="122967" h="122610" extrusionOk="0">
                    <a:moveTo>
                      <a:pt x="61436" y="122611"/>
                    </a:moveTo>
                    <a:cubicBezTo>
                      <a:pt x="95345" y="122611"/>
                      <a:pt x="122968" y="94988"/>
                      <a:pt x="122968" y="61079"/>
                    </a:cubicBezTo>
                    <a:cubicBezTo>
                      <a:pt x="119825" y="-20360"/>
                      <a:pt x="3143" y="-20360"/>
                      <a:pt x="0" y="61079"/>
                    </a:cubicBezTo>
                    <a:cubicBezTo>
                      <a:pt x="0" y="94988"/>
                      <a:pt x="27622" y="122611"/>
                      <a:pt x="61531" y="12261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18" name="Google Shape;2818;p29"/>
              <p:cNvGrpSpPr/>
              <p:nvPr/>
            </p:nvGrpSpPr>
            <p:grpSpPr>
              <a:xfrm>
                <a:off x="3158596" y="2226524"/>
                <a:ext cx="348118" cy="285574"/>
                <a:chOff x="4815649" y="2748195"/>
                <a:chExt cx="314896" cy="258298"/>
              </a:xfrm>
            </p:grpSpPr>
            <p:sp>
              <p:nvSpPr>
                <p:cNvPr id="2819" name="Google Shape;2819;p29"/>
                <p:cNvSpPr/>
                <p:nvPr/>
              </p:nvSpPr>
              <p:spPr>
                <a:xfrm>
                  <a:off x="4815649" y="2748195"/>
                  <a:ext cx="314896" cy="258298"/>
                </a:xfrm>
                <a:custGeom>
                  <a:avLst/>
                  <a:gdLst/>
                  <a:ahLst/>
                  <a:cxnLst/>
                  <a:rect l="l" t="t" r="r" b="b"/>
                  <a:pathLst>
                    <a:path w="314896" h="258298" extrusionOk="0">
                      <a:moveTo>
                        <a:pt x="266128" y="243"/>
                      </a:moveTo>
                      <a:cubicBezTo>
                        <a:pt x="262318" y="-900"/>
                        <a:pt x="258223" y="2148"/>
                        <a:pt x="258318" y="6148"/>
                      </a:cubicBezTo>
                      <a:lnTo>
                        <a:pt x="258318" y="62441"/>
                      </a:lnTo>
                      <a:cubicBezTo>
                        <a:pt x="212503" y="76919"/>
                        <a:pt x="102394" y="76919"/>
                        <a:pt x="56579" y="62441"/>
                      </a:cubicBezTo>
                      <a:lnTo>
                        <a:pt x="56579" y="6339"/>
                      </a:lnTo>
                      <a:cubicBezTo>
                        <a:pt x="56579" y="5196"/>
                        <a:pt x="56293" y="3957"/>
                        <a:pt x="55721" y="3005"/>
                      </a:cubicBezTo>
                      <a:cubicBezTo>
                        <a:pt x="54197" y="624"/>
                        <a:pt x="51340" y="-424"/>
                        <a:pt x="48768" y="338"/>
                      </a:cubicBezTo>
                      <a:cubicBezTo>
                        <a:pt x="16859" y="9387"/>
                        <a:pt x="0" y="21960"/>
                        <a:pt x="0" y="36723"/>
                      </a:cubicBezTo>
                      <a:lnTo>
                        <a:pt x="0" y="209126"/>
                      </a:lnTo>
                      <a:cubicBezTo>
                        <a:pt x="0" y="223890"/>
                        <a:pt x="16859" y="236463"/>
                        <a:pt x="48768" y="245512"/>
                      </a:cubicBezTo>
                      <a:cubicBezTo>
                        <a:pt x="105823" y="262561"/>
                        <a:pt x="209074" y="262561"/>
                        <a:pt x="266128" y="245512"/>
                      </a:cubicBezTo>
                      <a:cubicBezTo>
                        <a:pt x="298037" y="236463"/>
                        <a:pt x="314897" y="223794"/>
                        <a:pt x="314897" y="209126"/>
                      </a:cubicBezTo>
                      <a:lnTo>
                        <a:pt x="314897" y="36723"/>
                      </a:lnTo>
                      <a:cubicBezTo>
                        <a:pt x="314897" y="22055"/>
                        <a:pt x="298037" y="9387"/>
                        <a:pt x="266128" y="338"/>
                      </a:cubicBezTo>
                      <a:lnTo>
                        <a:pt x="266128" y="338"/>
                      </a:lnTo>
                      <a:close/>
                      <a:moveTo>
                        <a:pt x="270605" y="14435"/>
                      </a:moveTo>
                      <a:cubicBezTo>
                        <a:pt x="314992" y="30342"/>
                        <a:pt x="311372" y="44343"/>
                        <a:pt x="270605" y="58726"/>
                      </a:cubicBezTo>
                      <a:lnTo>
                        <a:pt x="270605" y="14435"/>
                      </a:lnTo>
                      <a:close/>
                      <a:moveTo>
                        <a:pt x="270605" y="71680"/>
                      </a:moveTo>
                      <a:cubicBezTo>
                        <a:pt x="284417" y="67394"/>
                        <a:pt x="295180" y="62441"/>
                        <a:pt x="302609" y="56821"/>
                      </a:cubicBezTo>
                      <a:lnTo>
                        <a:pt x="302609" y="188647"/>
                      </a:lnTo>
                      <a:cubicBezTo>
                        <a:pt x="295180" y="183123"/>
                        <a:pt x="284512" y="178075"/>
                        <a:pt x="270605" y="173788"/>
                      </a:cubicBezTo>
                      <a:lnTo>
                        <a:pt x="270605" y="71585"/>
                      </a:lnTo>
                      <a:close/>
                      <a:moveTo>
                        <a:pt x="21146" y="25103"/>
                      </a:moveTo>
                      <a:cubicBezTo>
                        <a:pt x="26670" y="21293"/>
                        <a:pt x="34576" y="17578"/>
                        <a:pt x="44291" y="14340"/>
                      </a:cubicBezTo>
                      <a:lnTo>
                        <a:pt x="44291" y="58631"/>
                      </a:lnTo>
                      <a:cubicBezTo>
                        <a:pt x="18097" y="49392"/>
                        <a:pt x="1238" y="38343"/>
                        <a:pt x="21146" y="25103"/>
                      </a:cubicBezTo>
                      <a:close/>
                      <a:moveTo>
                        <a:pt x="44291" y="71680"/>
                      </a:moveTo>
                      <a:lnTo>
                        <a:pt x="44291" y="173883"/>
                      </a:lnTo>
                      <a:cubicBezTo>
                        <a:pt x="30480" y="178170"/>
                        <a:pt x="19717" y="183123"/>
                        <a:pt x="12287" y="188742"/>
                      </a:cubicBezTo>
                      <a:lnTo>
                        <a:pt x="12287" y="56916"/>
                      </a:lnTo>
                      <a:cubicBezTo>
                        <a:pt x="19717" y="62441"/>
                        <a:pt x="30385" y="67489"/>
                        <a:pt x="44291" y="71775"/>
                      </a:cubicBezTo>
                      <a:close/>
                      <a:moveTo>
                        <a:pt x="157448" y="245988"/>
                      </a:moveTo>
                      <a:cubicBezTo>
                        <a:pt x="68771" y="246273"/>
                        <a:pt x="-14478" y="221223"/>
                        <a:pt x="21146" y="197601"/>
                      </a:cubicBezTo>
                      <a:cubicBezTo>
                        <a:pt x="28099" y="192743"/>
                        <a:pt x="38862" y="188266"/>
                        <a:pt x="52197" y="184456"/>
                      </a:cubicBezTo>
                      <a:cubicBezTo>
                        <a:pt x="54864" y="183694"/>
                        <a:pt x="56674" y="181313"/>
                        <a:pt x="56674" y="178551"/>
                      </a:cubicBezTo>
                      <a:lnTo>
                        <a:pt x="56674" y="75109"/>
                      </a:lnTo>
                      <a:cubicBezTo>
                        <a:pt x="111728" y="89397"/>
                        <a:pt x="203263" y="89397"/>
                        <a:pt x="258413" y="75109"/>
                      </a:cubicBezTo>
                      <a:lnTo>
                        <a:pt x="258413" y="178551"/>
                      </a:lnTo>
                      <a:cubicBezTo>
                        <a:pt x="258413" y="181313"/>
                        <a:pt x="260223" y="183694"/>
                        <a:pt x="262890" y="184456"/>
                      </a:cubicBezTo>
                      <a:cubicBezTo>
                        <a:pt x="358807" y="212269"/>
                        <a:pt x="263366" y="245702"/>
                        <a:pt x="157543" y="245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0" name="Google Shape;2820;p29"/>
                <p:cNvSpPr/>
                <p:nvPr/>
              </p:nvSpPr>
              <p:spPr>
                <a:xfrm>
                  <a:off x="4944806" y="2879923"/>
                  <a:ext cx="63033" cy="68444"/>
                </a:xfrm>
                <a:custGeom>
                  <a:avLst/>
                  <a:gdLst/>
                  <a:ahLst/>
                  <a:cxnLst/>
                  <a:rect l="l" t="t" r="r" b="b"/>
                  <a:pathLst>
                    <a:path w="63033" h="68444" extrusionOk="0">
                      <a:moveTo>
                        <a:pt x="56009" y="22058"/>
                      </a:moveTo>
                      <a:lnTo>
                        <a:pt x="21910" y="2436"/>
                      </a:lnTo>
                      <a:cubicBezTo>
                        <a:pt x="12766" y="-3946"/>
                        <a:pt x="-188" y="3008"/>
                        <a:pt x="2" y="14057"/>
                      </a:cubicBezTo>
                      <a:lnTo>
                        <a:pt x="2" y="54347"/>
                      </a:lnTo>
                      <a:cubicBezTo>
                        <a:pt x="2" y="56824"/>
                        <a:pt x="669" y="59205"/>
                        <a:pt x="1907" y="61396"/>
                      </a:cubicBezTo>
                      <a:cubicBezTo>
                        <a:pt x="4384" y="65682"/>
                        <a:pt x="9146" y="68444"/>
                        <a:pt x="14099" y="68444"/>
                      </a:cubicBezTo>
                      <a:cubicBezTo>
                        <a:pt x="16576" y="68444"/>
                        <a:pt x="18957" y="67778"/>
                        <a:pt x="21148" y="66539"/>
                      </a:cubicBezTo>
                      <a:lnTo>
                        <a:pt x="56104" y="46346"/>
                      </a:lnTo>
                      <a:cubicBezTo>
                        <a:pt x="65344" y="41203"/>
                        <a:pt x="65344" y="27106"/>
                        <a:pt x="56104" y="22058"/>
                      </a:cubicBezTo>
                      <a:close/>
                      <a:moveTo>
                        <a:pt x="50485" y="35107"/>
                      </a:moveTo>
                      <a:cubicBezTo>
                        <a:pt x="50485" y="35107"/>
                        <a:pt x="50104" y="35583"/>
                        <a:pt x="49818" y="35774"/>
                      </a:cubicBezTo>
                      <a:lnTo>
                        <a:pt x="14861" y="55967"/>
                      </a:lnTo>
                      <a:cubicBezTo>
                        <a:pt x="13909" y="56443"/>
                        <a:pt x="13051" y="56252"/>
                        <a:pt x="12480" y="55300"/>
                      </a:cubicBezTo>
                      <a:cubicBezTo>
                        <a:pt x="12289" y="55014"/>
                        <a:pt x="12194" y="54728"/>
                        <a:pt x="12194" y="54443"/>
                      </a:cubicBezTo>
                      <a:lnTo>
                        <a:pt x="12194" y="14057"/>
                      </a:lnTo>
                      <a:cubicBezTo>
                        <a:pt x="12194" y="12247"/>
                        <a:pt x="14290" y="11771"/>
                        <a:pt x="15433" y="12914"/>
                      </a:cubicBezTo>
                      <a:lnTo>
                        <a:pt x="49723" y="32726"/>
                      </a:lnTo>
                      <a:cubicBezTo>
                        <a:pt x="50580" y="33202"/>
                        <a:pt x="50866" y="34250"/>
                        <a:pt x="50389" y="35107"/>
                      </a:cubicBezTo>
                      <a:lnTo>
                        <a:pt x="50389" y="351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4" r:id="rId4"/>
    <p:sldLayoutId id="2147483665" r:id="rId5"/>
    <p:sldLayoutId id="2147483666" r:id="rId6"/>
    <p:sldLayoutId id="2147483667" r:id="rId7"/>
    <p:sldLayoutId id="2147483668"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2"/>
        <p:cNvGrpSpPr/>
        <p:nvPr/>
      </p:nvGrpSpPr>
      <p:grpSpPr>
        <a:xfrm>
          <a:off x="0" y="0"/>
          <a:ext cx="0" cy="0"/>
          <a:chOff x="0" y="0"/>
          <a:chExt cx="0" cy="0"/>
        </a:xfrm>
      </p:grpSpPr>
      <p:sp>
        <p:nvSpPr>
          <p:cNvPr id="2933" name="Google Shape;2933;p34"/>
          <p:cNvSpPr txBox="1">
            <a:spLocks noGrp="1"/>
          </p:cNvSpPr>
          <p:nvPr>
            <p:ph type="ctrTitle"/>
          </p:nvPr>
        </p:nvSpPr>
        <p:spPr>
          <a:xfrm>
            <a:off x="1277425" y="1200169"/>
            <a:ext cx="6589200" cy="222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t>
            </a:r>
            <a:r>
              <a:rPr lang="ro-RO" dirty="0"/>
              <a:t>Tendințe, Relații și Modele în Datele Muzicale</a:t>
            </a:r>
            <a:endParaRPr dirty="0"/>
          </a:p>
        </p:txBody>
      </p:sp>
      <p:sp>
        <p:nvSpPr>
          <p:cNvPr id="2934" name="Google Shape;2934;p34"/>
          <p:cNvSpPr txBox="1">
            <a:spLocks noGrp="1"/>
          </p:cNvSpPr>
          <p:nvPr>
            <p:ph type="subTitle" idx="1"/>
          </p:nvPr>
        </p:nvSpPr>
        <p:spPr>
          <a:xfrm>
            <a:off x="2307675" y="3619931"/>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Malicic Dumitru IA-211</a:t>
            </a:r>
            <a:endParaRPr dirty="0"/>
          </a:p>
        </p:txBody>
      </p:sp>
      <p:grpSp>
        <p:nvGrpSpPr>
          <p:cNvPr id="2936" name="Google Shape;2936;p34"/>
          <p:cNvGrpSpPr/>
          <p:nvPr/>
        </p:nvGrpSpPr>
        <p:grpSpPr>
          <a:xfrm rot="1168176">
            <a:off x="7983857" y="2445997"/>
            <a:ext cx="874783" cy="852883"/>
            <a:chOff x="1863348" y="329301"/>
            <a:chExt cx="874800" cy="852900"/>
          </a:xfrm>
        </p:grpSpPr>
        <p:sp>
          <p:nvSpPr>
            <p:cNvPr id="2937" name="Google Shape;2937;p34"/>
            <p:cNvSpPr/>
            <p:nvPr/>
          </p:nvSpPr>
          <p:spPr>
            <a:xfrm>
              <a:off x="1863348" y="329301"/>
              <a:ext cx="874800" cy="852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938" name="Google Shape;2938;p34"/>
            <p:cNvGrpSpPr/>
            <p:nvPr/>
          </p:nvGrpSpPr>
          <p:grpSpPr>
            <a:xfrm>
              <a:off x="2097202" y="552268"/>
              <a:ext cx="406585" cy="406744"/>
              <a:chOff x="7255881" y="2195095"/>
              <a:chExt cx="348223" cy="348359"/>
            </a:xfrm>
          </p:grpSpPr>
          <p:sp>
            <p:nvSpPr>
              <p:cNvPr id="2939" name="Google Shape;2939;p34"/>
              <p:cNvSpPr/>
              <p:nvPr/>
            </p:nvSpPr>
            <p:spPr>
              <a:xfrm>
                <a:off x="7321166" y="2260491"/>
                <a:ext cx="217449" cy="217449"/>
              </a:xfrm>
              <a:custGeom>
                <a:avLst/>
                <a:gdLst/>
                <a:ahLst/>
                <a:cxnLst/>
                <a:rect l="l" t="t" r="r" b="b"/>
                <a:pathLst>
                  <a:path w="196786" h="196786" extrusionOk="0">
                    <a:moveTo>
                      <a:pt x="0" y="0"/>
                    </a:moveTo>
                    <a:lnTo>
                      <a:pt x="196786" y="0"/>
                    </a:lnTo>
                    <a:lnTo>
                      <a:pt x="196786" y="196787"/>
                    </a:lnTo>
                    <a:lnTo>
                      <a:pt x="0" y="196787"/>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40" name="Google Shape;2940;p34"/>
              <p:cNvGrpSpPr/>
              <p:nvPr/>
            </p:nvGrpSpPr>
            <p:grpSpPr>
              <a:xfrm>
                <a:off x="7255881" y="2195095"/>
                <a:ext cx="348223" cy="348359"/>
                <a:chOff x="8521922" y="2719768"/>
                <a:chExt cx="314991" cy="315086"/>
              </a:xfrm>
            </p:grpSpPr>
            <p:sp>
              <p:nvSpPr>
                <p:cNvPr id="2941" name="Google Shape;2941;p34"/>
                <p:cNvSpPr/>
                <p:nvPr/>
              </p:nvSpPr>
              <p:spPr>
                <a:xfrm>
                  <a:off x="8521922" y="2719768"/>
                  <a:ext cx="86201" cy="86201"/>
                </a:xfrm>
                <a:custGeom>
                  <a:avLst/>
                  <a:gdLst/>
                  <a:ahLst/>
                  <a:cxnLst/>
                  <a:rect l="l" t="t" r="r" b="b"/>
                  <a:pathLst>
                    <a:path w="86201" h="86201" extrusionOk="0">
                      <a:moveTo>
                        <a:pt x="6191" y="86201"/>
                      </a:moveTo>
                      <a:lnTo>
                        <a:pt x="30766" y="86201"/>
                      </a:lnTo>
                      <a:cubicBezTo>
                        <a:pt x="34195" y="86201"/>
                        <a:pt x="36957" y="83439"/>
                        <a:pt x="36957" y="80010"/>
                      </a:cubicBezTo>
                      <a:lnTo>
                        <a:pt x="36957" y="36957"/>
                      </a:lnTo>
                      <a:lnTo>
                        <a:pt x="80010" y="36957"/>
                      </a:lnTo>
                      <a:cubicBezTo>
                        <a:pt x="83439" y="36957"/>
                        <a:pt x="86201" y="34195"/>
                        <a:pt x="86201" y="30766"/>
                      </a:cubicBezTo>
                      <a:lnTo>
                        <a:pt x="86201" y="6191"/>
                      </a:lnTo>
                      <a:cubicBezTo>
                        <a:pt x="86201" y="2762"/>
                        <a:pt x="83439" y="0"/>
                        <a:pt x="80010" y="0"/>
                      </a:cubicBezTo>
                      <a:lnTo>
                        <a:pt x="6191" y="0"/>
                      </a:lnTo>
                      <a:cubicBezTo>
                        <a:pt x="2762" y="0"/>
                        <a:pt x="0" y="2762"/>
                        <a:pt x="0" y="6191"/>
                      </a:cubicBezTo>
                      <a:lnTo>
                        <a:pt x="0" y="80010"/>
                      </a:lnTo>
                      <a:cubicBezTo>
                        <a:pt x="0" y="83439"/>
                        <a:pt x="2762" y="86201"/>
                        <a:pt x="6191" y="86201"/>
                      </a:cubicBezTo>
                      <a:close/>
                      <a:moveTo>
                        <a:pt x="12382" y="12382"/>
                      </a:moveTo>
                      <a:lnTo>
                        <a:pt x="73914" y="12382"/>
                      </a:lnTo>
                      <a:lnTo>
                        <a:pt x="73914" y="24670"/>
                      </a:lnTo>
                      <a:lnTo>
                        <a:pt x="30861" y="24670"/>
                      </a:lnTo>
                      <a:cubicBezTo>
                        <a:pt x="27432" y="24670"/>
                        <a:pt x="24670" y="27432"/>
                        <a:pt x="24670" y="30861"/>
                      </a:cubicBezTo>
                      <a:lnTo>
                        <a:pt x="24670" y="73914"/>
                      </a:lnTo>
                      <a:lnTo>
                        <a:pt x="12382" y="73914"/>
                      </a:lnTo>
                      <a:lnTo>
                        <a:pt x="12382" y="123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2" name="Google Shape;2942;p34"/>
                <p:cNvSpPr/>
                <p:nvPr/>
              </p:nvSpPr>
              <p:spPr>
                <a:xfrm>
                  <a:off x="8521922" y="2948558"/>
                  <a:ext cx="86201" cy="86201"/>
                </a:xfrm>
                <a:custGeom>
                  <a:avLst/>
                  <a:gdLst/>
                  <a:ahLst/>
                  <a:cxnLst/>
                  <a:rect l="l" t="t" r="r" b="b"/>
                  <a:pathLst>
                    <a:path w="86201" h="86201" extrusionOk="0">
                      <a:moveTo>
                        <a:pt x="80010" y="49244"/>
                      </a:moveTo>
                      <a:lnTo>
                        <a:pt x="36957" y="49244"/>
                      </a:lnTo>
                      <a:lnTo>
                        <a:pt x="36957" y="6191"/>
                      </a:lnTo>
                      <a:cubicBezTo>
                        <a:pt x="36957" y="2762"/>
                        <a:pt x="34195" y="0"/>
                        <a:pt x="30766" y="0"/>
                      </a:cubicBezTo>
                      <a:lnTo>
                        <a:pt x="6191" y="0"/>
                      </a:lnTo>
                      <a:cubicBezTo>
                        <a:pt x="2762" y="0"/>
                        <a:pt x="0" y="2762"/>
                        <a:pt x="0" y="6191"/>
                      </a:cubicBezTo>
                      <a:lnTo>
                        <a:pt x="0" y="80010"/>
                      </a:lnTo>
                      <a:cubicBezTo>
                        <a:pt x="0" y="83439"/>
                        <a:pt x="2762" y="86201"/>
                        <a:pt x="6191" y="86201"/>
                      </a:cubicBezTo>
                      <a:lnTo>
                        <a:pt x="80010" y="86201"/>
                      </a:lnTo>
                      <a:cubicBezTo>
                        <a:pt x="83439" y="86201"/>
                        <a:pt x="86201" y="83439"/>
                        <a:pt x="86201" y="80010"/>
                      </a:cubicBezTo>
                      <a:lnTo>
                        <a:pt x="86201" y="55435"/>
                      </a:lnTo>
                      <a:cubicBezTo>
                        <a:pt x="86201" y="52006"/>
                        <a:pt x="83439" y="49244"/>
                        <a:pt x="80010" y="49244"/>
                      </a:cubicBezTo>
                      <a:close/>
                      <a:moveTo>
                        <a:pt x="73819" y="73819"/>
                      </a:moveTo>
                      <a:lnTo>
                        <a:pt x="12287" y="73819"/>
                      </a:lnTo>
                      <a:lnTo>
                        <a:pt x="12287" y="12287"/>
                      </a:lnTo>
                      <a:lnTo>
                        <a:pt x="24575" y="12287"/>
                      </a:lnTo>
                      <a:lnTo>
                        <a:pt x="24575" y="55340"/>
                      </a:lnTo>
                      <a:cubicBezTo>
                        <a:pt x="24575" y="58769"/>
                        <a:pt x="27337" y="61531"/>
                        <a:pt x="30766" y="61531"/>
                      </a:cubicBezTo>
                      <a:lnTo>
                        <a:pt x="73819" y="61531"/>
                      </a:lnTo>
                      <a:lnTo>
                        <a:pt x="73819" y="738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3" name="Google Shape;2943;p34"/>
                <p:cNvSpPr/>
                <p:nvPr/>
              </p:nvSpPr>
              <p:spPr>
                <a:xfrm>
                  <a:off x="8750712" y="2948653"/>
                  <a:ext cx="86201" cy="86201"/>
                </a:xfrm>
                <a:custGeom>
                  <a:avLst/>
                  <a:gdLst/>
                  <a:ahLst/>
                  <a:cxnLst/>
                  <a:rect l="l" t="t" r="r" b="b"/>
                  <a:pathLst>
                    <a:path w="86201" h="86201" extrusionOk="0">
                      <a:moveTo>
                        <a:pt x="80010" y="0"/>
                      </a:moveTo>
                      <a:lnTo>
                        <a:pt x="55436" y="0"/>
                      </a:lnTo>
                      <a:cubicBezTo>
                        <a:pt x="52006" y="0"/>
                        <a:pt x="49244" y="2762"/>
                        <a:pt x="49244" y="6191"/>
                      </a:cubicBezTo>
                      <a:lnTo>
                        <a:pt x="49244" y="49244"/>
                      </a:lnTo>
                      <a:lnTo>
                        <a:pt x="6191" y="49244"/>
                      </a:lnTo>
                      <a:cubicBezTo>
                        <a:pt x="2762" y="49244"/>
                        <a:pt x="0" y="52006"/>
                        <a:pt x="0" y="55435"/>
                      </a:cubicBezTo>
                      <a:lnTo>
                        <a:pt x="0" y="80010"/>
                      </a:lnTo>
                      <a:cubicBezTo>
                        <a:pt x="0" y="83439"/>
                        <a:pt x="2762" y="86201"/>
                        <a:pt x="6191" y="86201"/>
                      </a:cubicBezTo>
                      <a:lnTo>
                        <a:pt x="80010" y="86201"/>
                      </a:lnTo>
                      <a:cubicBezTo>
                        <a:pt x="83439" y="86201"/>
                        <a:pt x="86201" y="83439"/>
                        <a:pt x="86201" y="80010"/>
                      </a:cubicBezTo>
                      <a:lnTo>
                        <a:pt x="86201" y="6191"/>
                      </a:lnTo>
                      <a:cubicBezTo>
                        <a:pt x="86201" y="2762"/>
                        <a:pt x="83439" y="0"/>
                        <a:pt x="80010" y="0"/>
                      </a:cubicBezTo>
                      <a:lnTo>
                        <a:pt x="80010" y="0"/>
                      </a:lnTo>
                      <a:close/>
                      <a:moveTo>
                        <a:pt x="73819" y="73819"/>
                      </a:moveTo>
                      <a:lnTo>
                        <a:pt x="12287" y="73819"/>
                      </a:lnTo>
                      <a:lnTo>
                        <a:pt x="12287" y="61531"/>
                      </a:lnTo>
                      <a:lnTo>
                        <a:pt x="55340" y="61531"/>
                      </a:lnTo>
                      <a:cubicBezTo>
                        <a:pt x="58769" y="61531"/>
                        <a:pt x="61531" y="58769"/>
                        <a:pt x="61531" y="55340"/>
                      </a:cubicBezTo>
                      <a:lnTo>
                        <a:pt x="61531" y="12287"/>
                      </a:lnTo>
                      <a:lnTo>
                        <a:pt x="73819" y="12287"/>
                      </a:lnTo>
                      <a:lnTo>
                        <a:pt x="73819" y="738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4" name="Google Shape;2944;p34"/>
                <p:cNvSpPr/>
                <p:nvPr/>
              </p:nvSpPr>
              <p:spPr>
                <a:xfrm>
                  <a:off x="8750712" y="2719863"/>
                  <a:ext cx="86201" cy="86201"/>
                </a:xfrm>
                <a:custGeom>
                  <a:avLst/>
                  <a:gdLst/>
                  <a:ahLst/>
                  <a:cxnLst/>
                  <a:rect l="l" t="t" r="r" b="b"/>
                  <a:pathLst>
                    <a:path w="86201" h="86201" extrusionOk="0">
                      <a:moveTo>
                        <a:pt x="80010" y="0"/>
                      </a:moveTo>
                      <a:lnTo>
                        <a:pt x="6191" y="0"/>
                      </a:lnTo>
                      <a:cubicBezTo>
                        <a:pt x="2762" y="0"/>
                        <a:pt x="0" y="2762"/>
                        <a:pt x="0" y="6191"/>
                      </a:cubicBezTo>
                      <a:lnTo>
                        <a:pt x="0" y="30766"/>
                      </a:lnTo>
                      <a:cubicBezTo>
                        <a:pt x="0" y="34195"/>
                        <a:pt x="2762" y="36957"/>
                        <a:pt x="6191" y="36957"/>
                      </a:cubicBezTo>
                      <a:lnTo>
                        <a:pt x="49244" y="36957"/>
                      </a:lnTo>
                      <a:lnTo>
                        <a:pt x="49244" y="80010"/>
                      </a:lnTo>
                      <a:cubicBezTo>
                        <a:pt x="49244" y="83439"/>
                        <a:pt x="52006" y="86201"/>
                        <a:pt x="55436" y="86201"/>
                      </a:cubicBezTo>
                      <a:lnTo>
                        <a:pt x="80010" y="86201"/>
                      </a:lnTo>
                      <a:cubicBezTo>
                        <a:pt x="83439" y="86201"/>
                        <a:pt x="86201" y="83439"/>
                        <a:pt x="86201" y="80010"/>
                      </a:cubicBezTo>
                      <a:lnTo>
                        <a:pt x="86201" y="6191"/>
                      </a:lnTo>
                      <a:cubicBezTo>
                        <a:pt x="86201" y="2762"/>
                        <a:pt x="83439" y="0"/>
                        <a:pt x="80010" y="0"/>
                      </a:cubicBezTo>
                      <a:close/>
                      <a:moveTo>
                        <a:pt x="73819" y="73819"/>
                      </a:moveTo>
                      <a:lnTo>
                        <a:pt x="61531" y="73819"/>
                      </a:lnTo>
                      <a:lnTo>
                        <a:pt x="61531" y="30766"/>
                      </a:lnTo>
                      <a:cubicBezTo>
                        <a:pt x="61531" y="27337"/>
                        <a:pt x="58769" y="24575"/>
                        <a:pt x="55340" y="24575"/>
                      </a:cubicBezTo>
                      <a:lnTo>
                        <a:pt x="12287" y="24575"/>
                      </a:lnTo>
                      <a:lnTo>
                        <a:pt x="12287" y="12287"/>
                      </a:lnTo>
                      <a:lnTo>
                        <a:pt x="73819" y="12287"/>
                      </a:lnTo>
                      <a:lnTo>
                        <a:pt x="73819" y="738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5" name="Google Shape;2945;p34"/>
                <p:cNvSpPr/>
                <p:nvPr/>
              </p:nvSpPr>
              <p:spPr>
                <a:xfrm>
                  <a:off x="8723605" y="2909015"/>
                  <a:ext cx="33122" cy="46690"/>
                </a:xfrm>
                <a:custGeom>
                  <a:avLst/>
                  <a:gdLst/>
                  <a:ahLst/>
                  <a:cxnLst/>
                  <a:rect l="l" t="t" r="r" b="b"/>
                  <a:pathLst>
                    <a:path w="33122" h="46690" extrusionOk="0">
                      <a:moveTo>
                        <a:pt x="28535" y="205"/>
                      </a:moveTo>
                      <a:cubicBezTo>
                        <a:pt x="25297" y="-652"/>
                        <a:pt x="21868" y="1253"/>
                        <a:pt x="21011" y="4491"/>
                      </a:cubicBezTo>
                      <a:cubicBezTo>
                        <a:pt x="17677" y="16493"/>
                        <a:pt x="11105" y="27447"/>
                        <a:pt x="1961" y="36019"/>
                      </a:cubicBezTo>
                      <a:cubicBezTo>
                        <a:pt x="-3754" y="41734"/>
                        <a:pt x="4247" y="50402"/>
                        <a:pt x="10343" y="44973"/>
                      </a:cubicBezTo>
                      <a:cubicBezTo>
                        <a:pt x="21202" y="34781"/>
                        <a:pt x="29012" y="21922"/>
                        <a:pt x="32917" y="7730"/>
                      </a:cubicBezTo>
                      <a:cubicBezTo>
                        <a:pt x="33774" y="4491"/>
                        <a:pt x="31869" y="1062"/>
                        <a:pt x="28631" y="205"/>
                      </a:cubicBezTo>
                      <a:lnTo>
                        <a:pt x="28631" y="2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6" name="Google Shape;2946;p34"/>
                <p:cNvSpPr/>
                <p:nvPr/>
              </p:nvSpPr>
              <p:spPr>
                <a:xfrm>
                  <a:off x="8601822" y="2802798"/>
                  <a:ext cx="29304" cy="43285"/>
                </a:xfrm>
                <a:custGeom>
                  <a:avLst/>
                  <a:gdLst/>
                  <a:ahLst/>
                  <a:cxnLst/>
                  <a:rect l="l" t="t" r="r" b="b"/>
                  <a:pathLst>
                    <a:path w="29304" h="43285" extrusionOk="0">
                      <a:moveTo>
                        <a:pt x="4586" y="43080"/>
                      </a:moveTo>
                      <a:cubicBezTo>
                        <a:pt x="7825" y="43938"/>
                        <a:pt x="11254" y="42033"/>
                        <a:pt x="12111" y="38699"/>
                      </a:cubicBezTo>
                      <a:cubicBezTo>
                        <a:pt x="14874" y="28221"/>
                        <a:pt x="20303" y="18411"/>
                        <a:pt x="27637" y="10314"/>
                      </a:cubicBezTo>
                      <a:cubicBezTo>
                        <a:pt x="32971" y="4123"/>
                        <a:pt x="24303" y="-3783"/>
                        <a:pt x="18588" y="2028"/>
                      </a:cubicBezTo>
                      <a:cubicBezTo>
                        <a:pt x="9825" y="11553"/>
                        <a:pt x="3539" y="23173"/>
                        <a:pt x="205" y="35556"/>
                      </a:cubicBezTo>
                      <a:cubicBezTo>
                        <a:pt x="-652" y="38794"/>
                        <a:pt x="1253" y="42223"/>
                        <a:pt x="4586" y="430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7" name="Google Shape;2947;p34"/>
                <p:cNvSpPr/>
                <p:nvPr/>
              </p:nvSpPr>
              <p:spPr>
                <a:xfrm>
                  <a:off x="8624125" y="2803397"/>
                  <a:ext cx="110775" cy="147579"/>
                </a:xfrm>
                <a:custGeom>
                  <a:avLst/>
                  <a:gdLst/>
                  <a:ahLst/>
                  <a:cxnLst/>
                  <a:rect l="l" t="t" r="r" b="b"/>
                  <a:pathLst>
                    <a:path w="110775" h="147579" extrusionOk="0">
                      <a:moveTo>
                        <a:pt x="110586" y="55340"/>
                      </a:moveTo>
                      <a:cubicBezTo>
                        <a:pt x="110300" y="47149"/>
                        <a:pt x="98584" y="47244"/>
                        <a:pt x="98298" y="55340"/>
                      </a:cubicBezTo>
                      <a:lnTo>
                        <a:pt x="98298" y="92202"/>
                      </a:lnTo>
                      <a:cubicBezTo>
                        <a:pt x="96108" y="149257"/>
                        <a:pt x="14383" y="149257"/>
                        <a:pt x="12192" y="92202"/>
                      </a:cubicBezTo>
                      <a:lnTo>
                        <a:pt x="12192" y="55340"/>
                      </a:lnTo>
                      <a:cubicBezTo>
                        <a:pt x="12192" y="31623"/>
                        <a:pt x="31432" y="12383"/>
                        <a:pt x="55150" y="12287"/>
                      </a:cubicBezTo>
                      <a:cubicBezTo>
                        <a:pt x="58293" y="12287"/>
                        <a:pt x="61056" y="9906"/>
                        <a:pt x="61436" y="6763"/>
                      </a:cubicBezTo>
                      <a:cubicBezTo>
                        <a:pt x="61817" y="3048"/>
                        <a:pt x="58960" y="0"/>
                        <a:pt x="55340" y="0"/>
                      </a:cubicBezTo>
                      <a:cubicBezTo>
                        <a:pt x="24861" y="0"/>
                        <a:pt x="0" y="24860"/>
                        <a:pt x="0" y="55340"/>
                      </a:cubicBezTo>
                      <a:lnTo>
                        <a:pt x="0" y="91535"/>
                      </a:lnTo>
                      <a:cubicBezTo>
                        <a:pt x="0" y="121444"/>
                        <a:pt x="23432" y="146494"/>
                        <a:pt x="53340" y="147542"/>
                      </a:cubicBezTo>
                      <a:cubicBezTo>
                        <a:pt x="84773" y="148685"/>
                        <a:pt x="110776" y="123444"/>
                        <a:pt x="110776" y="92202"/>
                      </a:cubicBezTo>
                      <a:lnTo>
                        <a:pt x="110776" y="553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8" name="Google Shape;2948;p34"/>
                <p:cNvSpPr/>
                <p:nvPr/>
              </p:nvSpPr>
              <p:spPr>
                <a:xfrm>
                  <a:off x="8673224" y="2828067"/>
                  <a:ext cx="37007" cy="86105"/>
                </a:xfrm>
                <a:custGeom>
                  <a:avLst/>
                  <a:gdLst/>
                  <a:ahLst/>
                  <a:cxnLst/>
                  <a:rect l="l" t="t" r="r" b="b"/>
                  <a:pathLst>
                    <a:path w="37007" h="86105" extrusionOk="0">
                      <a:moveTo>
                        <a:pt x="51" y="5334"/>
                      </a:moveTo>
                      <a:cubicBezTo>
                        <a:pt x="-426" y="9049"/>
                        <a:pt x="2527" y="12287"/>
                        <a:pt x="6146" y="12287"/>
                      </a:cubicBezTo>
                      <a:cubicBezTo>
                        <a:pt x="16338" y="12287"/>
                        <a:pt x="24625" y="20574"/>
                        <a:pt x="24625" y="30766"/>
                      </a:cubicBezTo>
                      <a:lnTo>
                        <a:pt x="24625" y="67437"/>
                      </a:lnTo>
                      <a:cubicBezTo>
                        <a:pt x="24625" y="70485"/>
                        <a:pt x="22434" y="73247"/>
                        <a:pt x="19386" y="73723"/>
                      </a:cubicBezTo>
                      <a:cubicBezTo>
                        <a:pt x="15576" y="74295"/>
                        <a:pt x="12338" y="71342"/>
                        <a:pt x="12338" y="67627"/>
                      </a:cubicBezTo>
                      <a:cubicBezTo>
                        <a:pt x="12338" y="67627"/>
                        <a:pt x="12338" y="30766"/>
                        <a:pt x="12338" y="30766"/>
                      </a:cubicBezTo>
                      <a:cubicBezTo>
                        <a:pt x="12338" y="27051"/>
                        <a:pt x="9099" y="24098"/>
                        <a:pt x="5289" y="24670"/>
                      </a:cubicBezTo>
                      <a:cubicBezTo>
                        <a:pt x="2241" y="25146"/>
                        <a:pt x="51" y="27908"/>
                        <a:pt x="51" y="30956"/>
                      </a:cubicBezTo>
                      <a:lnTo>
                        <a:pt x="51" y="67627"/>
                      </a:lnTo>
                      <a:cubicBezTo>
                        <a:pt x="51" y="77819"/>
                        <a:pt x="8337" y="86106"/>
                        <a:pt x="18529" y="86106"/>
                      </a:cubicBezTo>
                      <a:cubicBezTo>
                        <a:pt x="28721" y="86106"/>
                        <a:pt x="37008" y="77819"/>
                        <a:pt x="37008" y="67627"/>
                      </a:cubicBezTo>
                      <a:lnTo>
                        <a:pt x="37008" y="30766"/>
                      </a:lnTo>
                      <a:cubicBezTo>
                        <a:pt x="37008" y="13906"/>
                        <a:pt x="23387" y="190"/>
                        <a:pt x="6623" y="0"/>
                      </a:cubicBezTo>
                      <a:cubicBezTo>
                        <a:pt x="3479" y="0"/>
                        <a:pt x="527" y="2191"/>
                        <a:pt x="146" y="53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9" name="Google Shape;2949;p34"/>
                <p:cNvSpPr/>
                <p:nvPr/>
              </p:nvSpPr>
              <p:spPr>
                <a:xfrm>
                  <a:off x="8648700" y="2852665"/>
                  <a:ext cx="12287" cy="49136"/>
                </a:xfrm>
                <a:custGeom>
                  <a:avLst/>
                  <a:gdLst/>
                  <a:ahLst/>
                  <a:cxnLst/>
                  <a:rect l="l" t="t" r="r" b="b"/>
                  <a:pathLst>
                    <a:path w="12287" h="49136" extrusionOk="0">
                      <a:moveTo>
                        <a:pt x="5239" y="71"/>
                      </a:moveTo>
                      <a:cubicBezTo>
                        <a:pt x="2191" y="547"/>
                        <a:pt x="0" y="3310"/>
                        <a:pt x="0" y="6358"/>
                      </a:cubicBezTo>
                      <a:lnTo>
                        <a:pt x="0" y="43029"/>
                      </a:lnTo>
                      <a:cubicBezTo>
                        <a:pt x="286" y="51125"/>
                        <a:pt x="12002" y="51220"/>
                        <a:pt x="12287" y="43029"/>
                      </a:cubicBezTo>
                      <a:lnTo>
                        <a:pt x="12287" y="6167"/>
                      </a:lnTo>
                      <a:cubicBezTo>
                        <a:pt x="12287" y="2452"/>
                        <a:pt x="9049" y="-500"/>
                        <a:pt x="5239" y="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0" name="Google Shape;2950;p34"/>
                <p:cNvSpPr/>
                <p:nvPr/>
              </p:nvSpPr>
              <p:spPr>
                <a:xfrm>
                  <a:off x="8601832" y="2908995"/>
                  <a:ext cx="33151" cy="46672"/>
                </a:xfrm>
                <a:custGeom>
                  <a:avLst/>
                  <a:gdLst/>
                  <a:ahLst/>
                  <a:cxnLst/>
                  <a:rect l="l" t="t" r="r" b="b"/>
                  <a:pathLst>
                    <a:path w="33151" h="46672" extrusionOk="0">
                      <a:moveTo>
                        <a:pt x="31151" y="36039"/>
                      </a:moveTo>
                      <a:cubicBezTo>
                        <a:pt x="22007" y="27466"/>
                        <a:pt x="15340" y="16513"/>
                        <a:pt x="12101" y="4511"/>
                      </a:cubicBezTo>
                      <a:cubicBezTo>
                        <a:pt x="9720" y="-3299"/>
                        <a:pt x="-1615" y="-156"/>
                        <a:pt x="195" y="7750"/>
                      </a:cubicBezTo>
                      <a:cubicBezTo>
                        <a:pt x="4100" y="21942"/>
                        <a:pt x="11911" y="34801"/>
                        <a:pt x="22769" y="44992"/>
                      </a:cubicBezTo>
                      <a:cubicBezTo>
                        <a:pt x="28865" y="50326"/>
                        <a:pt x="36962" y="41754"/>
                        <a:pt x="31151" y="36039"/>
                      </a:cubicBezTo>
                      <a:lnTo>
                        <a:pt x="31151" y="360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1" name="Google Shape;2951;p34"/>
                <p:cNvSpPr/>
                <p:nvPr/>
              </p:nvSpPr>
              <p:spPr>
                <a:xfrm>
                  <a:off x="8727489" y="2802843"/>
                  <a:ext cx="29228" cy="43199"/>
                </a:xfrm>
                <a:custGeom>
                  <a:avLst/>
                  <a:gdLst/>
                  <a:ahLst/>
                  <a:cxnLst/>
                  <a:rect l="l" t="t" r="r" b="b"/>
                  <a:pathLst>
                    <a:path w="29228" h="43199" extrusionOk="0">
                      <a:moveTo>
                        <a:pt x="17128" y="38654"/>
                      </a:moveTo>
                      <a:cubicBezTo>
                        <a:pt x="19509" y="46465"/>
                        <a:pt x="30844" y="43417"/>
                        <a:pt x="29034" y="35511"/>
                      </a:cubicBezTo>
                      <a:cubicBezTo>
                        <a:pt x="25795" y="23128"/>
                        <a:pt x="19414" y="11508"/>
                        <a:pt x="10651" y="1983"/>
                      </a:cubicBezTo>
                      <a:cubicBezTo>
                        <a:pt x="8365" y="-494"/>
                        <a:pt x="4459" y="-684"/>
                        <a:pt x="1983" y="1602"/>
                      </a:cubicBezTo>
                      <a:cubicBezTo>
                        <a:pt x="-494" y="3888"/>
                        <a:pt x="-684" y="7793"/>
                        <a:pt x="1602" y="10270"/>
                      </a:cubicBezTo>
                      <a:cubicBezTo>
                        <a:pt x="9031" y="18366"/>
                        <a:pt x="14366" y="28177"/>
                        <a:pt x="17128" y="38654"/>
                      </a:cubicBezTo>
                      <a:lnTo>
                        <a:pt x="17128" y="386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Top 5 piese</a:t>
            </a:r>
            <a:endParaRPr dirty="0"/>
          </a:p>
        </p:txBody>
      </p:sp>
      <p:pic>
        <p:nvPicPr>
          <p:cNvPr id="4" name="Imagine 3">
            <a:extLst>
              <a:ext uri="{FF2B5EF4-FFF2-40B4-BE49-F238E27FC236}">
                <a16:creationId xmlns:a16="http://schemas.microsoft.com/office/drawing/2014/main" id="{86A1704C-011B-49EF-831D-2A7418C06007}"/>
              </a:ext>
            </a:extLst>
          </p:cNvPr>
          <p:cNvPicPr>
            <a:picLocks noChangeAspect="1"/>
          </p:cNvPicPr>
          <p:nvPr/>
        </p:nvPicPr>
        <p:blipFill>
          <a:blip r:embed="rId3"/>
          <a:stretch>
            <a:fillRect/>
          </a:stretch>
        </p:blipFill>
        <p:spPr>
          <a:xfrm>
            <a:off x="822960" y="1104900"/>
            <a:ext cx="6773333" cy="3810000"/>
          </a:xfrm>
          <a:prstGeom prst="rect">
            <a:avLst/>
          </a:prstGeom>
        </p:spPr>
      </p:pic>
    </p:spTree>
    <p:extLst>
      <p:ext uri="{BB962C8B-B14F-4D97-AF65-F5344CB8AC3E}">
        <p14:creationId xmlns:p14="http://schemas.microsoft.com/office/powerpoint/2010/main" val="313096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3"/>
        <p:cNvGrpSpPr/>
        <p:nvPr/>
      </p:nvGrpSpPr>
      <p:grpSpPr>
        <a:xfrm>
          <a:off x="0" y="0"/>
          <a:ext cx="0" cy="0"/>
          <a:chOff x="0" y="0"/>
          <a:chExt cx="0" cy="0"/>
        </a:xfrm>
      </p:grpSpPr>
      <p:sp>
        <p:nvSpPr>
          <p:cNvPr id="3126" name="Google Shape;31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Regresia Lineară</a:t>
            </a:r>
            <a:endParaRPr dirty="0"/>
          </a:p>
        </p:txBody>
      </p:sp>
      <p:pic>
        <p:nvPicPr>
          <p:cNvPr id="4" name="Imagine 3">
            <a:extLst>
              <a:ext uri="{FF2B5EF4-FFF2-40B4-BE49-F238E27FC236}">
                <a16:creationId xmlns:a16="http://schemas.microsoft.com/office/drawing/2014/main" id="{C2466CEA-C613-4B38-8339-CA91B45B0F5F}"/>
              </a:ext>
            </a:extLst>
          </p:cNvPr>
          <p:cNvPicPr/>
          <p:nvPr/>
        </p:nvPicPr>
        <p:blipFill>
          <a:blip r:embed="rId3"/>
          <a:stretch>
            <a:fillRect/>
          </a:stretch>
        </p:blipFill>
        <p:spPr>
          <a:xfrm>
            <a:off x="2440622" y="1423144"/>
            <a:ext cx="4287838" cy="3529855"/>
          </a:xfrm>
          <a:prstGeom prst="rect">
            <a:avLst/>
          </a:prstGeom>
        </p:spPr>
      </p:pic>
    </p:spTree>
    <p:extLst>
      <p:ext uri="{BB962C8B-B14F-4D97-AF65-F5344CB8AC3E}">
        <p14:creationId xmlns:p14="http://schemas.microsoft.com/office/powerpoint/2010/main" val="252611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3"/>
        <p:cNvGrpSpPr/>
        <p:nvPr/>
      </p:nvGrpSpPr>
      <p:grpSpPr>
        <a:xfrm>
          <a:off x="0" y="0"/>
          <a:ext cx="0" cy="0"/>
          <a:chOff x="0" y="0"/>
          <a:chExt cx="0" cy="0"/>
        </a:xfrm>
      </p:grpSpPr>
      <p:sp>
        <p:nvSpPr>
          <p:cNvPr id="3126" name="Google Shape;31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Predicția cu Regresie Logistică</a:t>
            </a:r>
            <a:endParaRPr dirty="0"/>
          </a:p>
        </p:txBody>
      </p:sp>
      <p:sp>
        <p:nvSpPr>
          <p:cNvPr id="6" name="CasetăText 5">
            <a:extLst>
              <a:ext uri="{FF2B5EF4-FFF2-40B4-BE49-F238E27FC236}">
                <a16:creationId xmlns:a16="http://schemas.microsoft.com/office/drawing/2014/main" id="{2F3A4423-EFC3-42EF-A2B6-48F5C92AF9AA}"/>
              </a:ext>
            </a:extLst>
          </p:cNvPr>
          <p:cNvSpPr txBox="1"/>
          <p:nvPr/>
        </p:nvSpPr>
        <p:spPr>
          <a:xfrm>
            <a:off x="1826895" y="1017725"/>
            <a:ext cx="5299710" cy="3608488"/>
          </a:xfrm>
          <a:prstGeom prst="rect">
            <a:avLst/>
          </a:prstGeom>
          <a:noFill/>
        </p:spPr>
        <p:txBody>
          <a:bodyPr wrap="square">
            <a:spAutoFit/>
          </a:bodyPr>
          <a:lstStyle/>
          <a:p>
            <a:pPr indent="450215" algn="just">
              <a:lnSpc>
                <a:spcPct val="150000"/>
              </a:lnSpc>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[1]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False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endParaRPr lang="ro-RO"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[19] False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endParaRPr lang="ro-RO"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[37] False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endParaRPr lang="ro-RO"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[55] False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endParaRPr lang="ro-RO"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[73] False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endParaRPr lang="ro-RO"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[91] False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400" dirty="0" err="1">
                <a:effectLst/>
                <a:latin typeface="Times New Roman" panose="02020603050405020304" pitchFamily="18" charset="0"/>
                <a:ea typeface="Calibri" panose="020F0502020204030204" pitchFamily="34" charset="0"/>
                <a:cs typeface="Times New Roman" panose="02020603050405020304" pitchFamily="18" charset="0"/>
              </a:rPr>
              <a:t>False</a:t>
            </a:r>
            <a:endParaRPr lang="ro-RO"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Google Shape;3050;p40">
            <a:extLst>
              <a:ext uri="{FF2B5EF4-FFF2-40B4-BE49-F238E27FC236}">
                <a16:creationId xmlns:a16="http://schemas.microsoft.com/office/drawing/2014/main" id="{BFD4AC03-3D06-447D-849C-4520D21F7DD6}"/>
              </a:ext>
            </a:extLst>
          </p:cNvPr>
          <p:cNvSpPr txBox="1">
            <a:spLocks noGrp="1"/>
          </p:cNvSpPr>
          <p:nvPr>
            <p:ph type="subTitle" idx="1"/>
          </p:nvPr>
        </p:nvSpPr>
        <p:spPr>
          <a:xfrm>
            <a:off x="118939" y="1264919"/>
            <a:ext cx="1641282" cy="9046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o-RO" sz="1800" dirty="0"/>
              <a:t>Acuratețea</a:t>
            </a:r>
          </a:p>
          <a:p>
            <a:pPr marL="0" lvl="0" indent="0" algn="l" rtl="0">
              <a:spcBef>
                <a:spcPts val="0"/>
              </a:spcBef>
              <a:spcAft>
                <a:spcPts val="0"/>
              </a:spcAft>
              <a:buClr>
                <a:schemeClr val="dk1"/>
              </a:buClr>
              <a:buSzPts val="1100"/>
              <a:buFont typeface="Arial"/>
              <a:buNone/>
            </a:pPr>
            <a:r>
              <a:rPr lang="ro-RO" sz="1800" dirty="0">
                <a:effectLst/>
                <a:latin typeface="Times New Roman" panose="02020603050405020304" pitchFamily="18" charset="0"/>
                <a:ea typeface="Calibri" panose="020F0502020204030204" pitchFamily="34" charset="0"/>
              </a:rPr>
              <a:t>0.7734429</a:t>
            </a:r>
            <a:endParaRPr sz="1800" dirty="0"/>
          </a:p>
        </p:txBody>
      </p:sp>
    </p:spTree>
    <p:extLst>
      <p:ext uri="{BB962C8B-B14F-4D97-AF65-F5344CB8AC3E}">
        <p14:creationId xmlns:p14="http://schemas.microsoft.com/office/powerpoint/2010/main" val="141630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u 14">
            <a:extLst>
              <a:ext uri="{FF2B5EF4-FFF2-40B4-BE49-F238E27FC236}">
                <a16:creationId xmlns:a16="http://schemas.microsoft.com/office/drawing/2014/main" id="{3DEC396F-C967-411B-B9A6-E57F2B961413}"/>
              </a:ext>
            </a:extLst>
          </p:cNvPr>
          <p:cNvSpPr>
            <a:spLocks noGrp="1"/>
          </p:cNvSpPr>
          <p:nvPr>
            <p:ph type="title"/>
          </p:nvPr>
        </p:nvSpPr>
        <p:spPr/>
        <p:txBody>
          <a:bodyPr/>
          <a:lstStyle/>
          <a:p>
            <a:r>
              <a:rPr lang="ro-RO" dirty="0"/>
              <a:t>Discuții</a:t>
            </a:r>
          </a:p>
        </p:txBody>
      </p:sp>
      <p:sp>
        <p:nvSpPr>
          <p:cNvPr id="17" name="Subtitlu 16">
            <a:extLst>
              <a:ext uri="{FF2B5EF4-FFF2-40B4-BE49-F238E27FC236}">
                <a16:creationId xmlns:a16="http://schemas.microsoft.com/office/drawing/2014/main" id="{0905B7CD-7396-406C-9371-ACB6A3EAEC14}"/>
              </a:ext>
            </a:extLst>
          </p:cNvPr>
          <p:cNvSpPr>
            <a:spLocks noGrp="1"/>
          </p:cNvSpPr>
          <p:nvPr>
            <p:ph type="subTitle" idx="2"/>
          </p:nvPr>
        </p:nvSpPr>
        <p:spPr>
          <a:xfrm>
            <a:off x="148680" y="1386840"/>
            <a:ext cx="8519160" cy="2567890"/>
          </a:xfrm>
        </p:spPr>
        <p:txBody>
          <a:bodyPr anchor="ctr"/>
          <a:lstStyle/>
          <a:p>
            <a:r>
              <a:rPr lang="ro-RO" sz="1600" dirty="0"/>
              <a:t>În cadrul analizei relației dintre popularitatea unei piese muzicale și caracterul său explicit, rezultatele pun în lumină aspecte semnificative. Coeficienții modelului logistic evidențiază nu doar faptul că există o corelație, ci și direcția și forța acestei relații. Întrebarea esențială rămâne: cât de relevantă este popularitatea în determinarea caracterului explicit al unei piese muzicale? Validarea încrucișată a modelului indică o acuratețe considerabilă, însă, înainte de a emite concluzii definitive, trebuie să explorăm contextul cultural și evoluția preferințelor audienței cu toate acestea, nu trebuie să uităm de riscurile de generalizare excesivă și de limitările specifice ale setului de date utilizat </a:t>
            </a:r>
          </a:p>
        </p:txBody>
      </p:sp>
    </p:spTree>
    <p:extLst>
      <p:ext uri="{BB962C8B-B14F-4D97-AF65-F5344CB8AC3E}">
        <p14:creationId xmlns:p14="http://schemas.microsoft.com/office/powerpoint/2010/main" val="203194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1"/>
        <p:cNvGrpSpPr/>
        <p:nvPr/>
      </p:nvGrpSpPr>
      <p:grpSpPr>
        <a:xfrm>
          <a:off x="0" y="0"/>
          <a:ext cx="0" cy="0"/>
          <a:chOff x="0" y="0"/>
          <a:chExt cx="0" cy="0"/>
        </a:xfrm>
      </p:grpSpPr>
      <p:sp>
        <p:nvSpPr>
          <p:cNvPr id="3042" name="Google Shape;3042;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Problema</a:t>
            </a:r>
            <a:endParaRPr dirty="0"/>
          </a:p>
        </p:txBody>
      </p:sp>
      <p:sp>
        <p:nvSpPr>
          <p:cNvPr id="3044" name="Google Shape;3044;p39"/>
          <p:cNvSpPr txBox="1">
            <a:spLocks noGrp="1"/>
          </p:cNvSpPr>
          <p:nvPr>
            <p:ph type="subTitle" idx="2"/>
          </p:nvPr>
        </p:nvSpPr>
        <p:spPr>
          <a:xfrm>
            <a:off x="277707" y="1905100"/>
            <a:ext cx="8243145" cy="18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 </a:t>
            </a:r>
            <a:r>
              <a:rPr lang="en-US" sz="1800" dirty="0" err="1"/>
              <a:t>În</a:t>
            </a:r>
            <a:r>
              <a:rPr lang="en-US" sz="1800" dirty="0"/>
              <a:t> </a:t>
            </a:r>
            <a:r>
              <a:rPr lang="en-US" sz="1800" dirty="0" err="1"/>
              <a:t>contextul</a:t>
            </a:r>
            <a:r>
              <a:rPr lang="en-US" sz="1800" dirty="0"/>
              <a:t> Spotify, </a:t>
            </a:r>
            <a:r>
              <a:rPr lang="en-US" sz="1800" dirty="0" err="1"/>
              <a:t>unde</a:t>
            </a:r>
            <a:r>
              <a:rPr lang="en-US" sz="1800" dirty="0"/>
              <a:t> </a:t>
            </a:r>
            <a:r>
              <a:rPr lang="en-US" sz="1800" dirty="0" err="1"/>
              <a:t>muzica</a:t>
            </a:r>
            <a:r>
              <a:rPr lang="en-US" sz="1800" dirty="0"/>
              <a:t> </a:t>
            </a:r>
            <a:r>
              <a:rPr lang="en-US" sz="1800" dirty="0" err="1"/>
              <a:t>devine</a:t>
            </a:r>
            <a:r>
              <a:rPr lang="en-US" sz="1800" dirty="0"/>
              <a:t> o </a:t>
            </a:r>
            <a:r>
              <a:rPr lang="en-US" sz="1800" dirty="0" err="1"/>
              <a:t>parte</a:t>
            </a:r>
            <a:r>
              <a:rPr lang="en-US" sz="1800" dirty="0"/>
              <a:t> </a:t>
            </a:r>
            <a:r>
              <a:rPr lang="en-US" sz="1800" dirty="0" err="1"/>
              <a:t>integrală</a:t>
            </a:r>
            <a:r>
              <a:rPr lang="en-US" sz="1800" dirty="0"/>
              <a:t> a </a:t>
            </a:r>
            <a:r>
              <a:rPr lang="en-US" sz="1800" dirty="0" err="1"/>
              <a:t>vieții</a:t>
            </a:r>
            <a:r>
              <a:rPr lang="en-US" sz="1800" dirty="0"/>
              <a:t> </a:t>
            </a:r>
            <a:r>
              <a:rPr lang="en-US" sz="1800" dirty="0" err="1"/>
              <a:t>noastre</a:t>
            </a:r>
            <a:r>
              <a:rPr lang="en-US" sz="1800" dirty="0"/>
              <a:t> de zi cu zi, EDA </a:t>
            </a:r>
            <a:r>
              <a:rPr lang="en-US" sz="1800" dirty="0" err="1"/>
              <a:t>poate</a:t>
            </a:r>
            <a:r>
              <a:rPr lang="en-US" sz="1800" dirty="0"/>
              <a:t> </a:t>
            </a:r>
            <a:r>
              <a:rPr lang="en-US" sz="1800" dirty="0" err="1"/>
              <a:t>dezvălui</a:t>
            </a:r>
            <a:r>
              <a:rPr lang="en-US" sz="1800" dirty="0"/>
              <a:t> </a:t>
            </a:r>
            <a:r>
              <a:rPr lang="en-US" sz="1800" dirty="0" err="1"/>
              <a:t>aspecte</a:t>
            </a:r>
            <a:r>
              <a:rPr lang="en-US" sz="1800" dirty="0"/>
              <a:t> </a:t>
            </a:r>
            <a:r>
              <a:rPr lang="en-US" sz="1800" dirty="0" err="1"/>
              <a:t>interesante</a:t>
            </a:r>
            <a:r>
              <a:rPr lang="en-US" sz="1800" dirty="0"/>
              <a:t> </a:t>
            </a:r>
            <a:r>
              <a:rPr lang="en-US" sz="1800" dirty="0" err="1"/>
              <a:t>și</a:t>
            </a:r>
            <a:r>
              <a:rPr lang="en-US" sz="1800" dirty="0"/>
              <a:t> utile </a:t>
            </a:r>
            <a:r>
              <a:rPr lang="en-US" sz="1800" dirty="0" err="1"/>
              <a:t>despre</a:t>
            </a:r>
            <a:r>
              <a:rPr lang="en-US" sz="1800" dirty="0"/>
              <a:t> </a:t>
            </a:r>
            <a:r>
              <a:rPr lang="en-US" sz="1800" dirty="0" err="1"/>
              <a:t>preferințele</a:t>
            </a:r>
            <a:r>
              <a:rPr lang="en-US" sz="1800" dirty="0"/>
              <a:t> </a:t>
            </a:r>
            <a:r>
              <a:rPr lang="en-US" sz="1800" dirty="0" err="1"/>
              <a:t>audienței</a:t>
            </a:r>
            <a:r>
              <a:rPr lang="en-US" sz="1800" dirty="0"/>
              <a:t>, </a:t>
            </a:r>
            <a:r>
              <a:rPr lang="en-US" sz="1800" dirty="0" err="1"/>
              <a:t>evoluția</a:t>
            </a:r>
            <a:r>
              <a:rPr lang="en-US" sz="1800" dirty="0"/>
              <a:t> </a:t>
            </a:r>
            <a:r>
              <a:rPr lang="en-US" sz="1800" dirty="0" err="1"/>
              <a:t>popularității</a:t>
            </a:r>
            <a:r>
              <a:rPr lang="en-US" sz="1800" dirty="0"/>
              <a:t> </a:t>
            </a:r>
            <a:r>
              <a:rPr lang="en-US" sz="1800" dirty="0" err="1"/>
              <a:t>melodiilor</a:t>
            </a:r>
            <a:r>
              <a:rPr lang="en-US" sz="1800" dirty="0"/>
              <a:t> </a:t>
            </a:r>
            <a:r>
              <a:rPr lang="en-US" sz="1800" dirty="0" err="1"/>
              <a:t>și</a:t>
            </a:r>
            <a:r>
              <a:rPr lang="en-US" sz="1800" dirty="0"/>
              <a:t> </a:t>
            </a:r>
            <a:r>
              <a:rPr lang="en-US" sz="1800" dirty="0" err="1"/>
              <a:t>interacțiunile</a:t>
            </a:r>
            <a:r>
              <a:rPr lang="en-US" sz="1800" dirty="0"/>
              <a:t> </a:t>
            </a:r>
            <a:r>
              <a:rPr lang="en-US" sz="1800" dirty="0" err="1"/>
              <a:t>dintre</a:t>
            </a:r>
            <a:r>
              <a:rPr lang="en-US" sz="1800" dirty="0"/>
              <a:t> </a:t>
            </a:r>
            <a:r>
              <a:rPr lang="en-US" sz="1800" dirty="0" err="1"/>
              <a:t>diferitele</a:t>
            </a:r>
            <a:r>
              <a:rPr lang="en-US" sz="1800" dirty="0"/>
              <a:t> </a:t>
            </a:r>
            <a:r>
              <a:rPr lang="en-US" sz="1800" dirty="0" err="1"/>
              <a:t>caracteristici</a:t>
            </a:r>
            <a:r>
              <a:rPr lang="en-US" sz="1800" dirty="0"/>
              <a:t> </a:t>
            </a:r>
            <a:r>
              <a:rPr lang="en-US" sz="1800" dirty="0" err="1"/>
              <a:t>muzicale</a:t>
            </a:r>
            <a:r>
              <a:rPr lang="en-US" sz="1800" dirty="0"/>
              <a:t>.</a:t>
            </a:r>
            <a:r>
              <a:rPr lang="ro-RO" sz="1800" dirty="0"/>
              <a:t> Problema e că nu se știe ce anume trebuie pentru ca un cântec să devină popular</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8"/>
        <p:cNvGrpSpPr/>
        <p:nvPr/>
      </p:nvGrpSpPr>
      <p:grpSpPr>
        <a:xfrm>
          <a:off x="0" y="0"/>
          <a:ext cx="0" cy="0"/>
          <a:chOff x="0" y="0"/>
          <a:chExt cx="0" cy="0"/>
        </a:xfrm>
      </p:grpSpPr>
      <p:sp>
        <p:nvSpPr>
          <p:cNvPr id="3049" name="Google Shape;30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Data</a:t>
            </a:r>
            <a:endParaRPr dirty="0"/>
          </a:p>
        </p:txBody>
      </p:sp>
      <p:sp>
        <p:nvSpPr>
          <p:cNvPr id="3050" name="Google Shape;3050;p40"/>
          <p:cNvSpPr txBox="1">
            <a:spLocks noGrp="1"/>
          </p:cNvSpPr>
          <p:nvPr>
            <p:ph type="subTitle" idx="1"/>
          </p:nvPr>
        </p:nvSpPr>
        <p:spPr>
          <a:xfrm>
            <a:off x="744607" y="1166735"/>
            <a:ext cx="6858730" cy="21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err="1"/>
              <a:t>Acest</a:t>
            </a:r>
            <a:r>
              <a:rPr lang="en-US" sz="1800" dirty="0"/>
              <a:t> set de date con</a:t>
            </a:r>
            <a:r>
              <a:rPr lang="ro-MD" sz="1800" dirty="0"/>
              <a:t>ține 116.000 de rânduri și 24 de coloane, în coloane avem totul necesar pentru a rezolva problema noastră, dar noi v-om lucra doar cu câteva coloane cele mai importante cum ar fi popularitatea și diferite caracteristici muzicale.</a:t>
            </a:r>
            <a:endParaRPr sz="1800" dirty="0"/>
          </a:p>
        </p:txBody>
      </p:sp>
      <p:grpSp>
        <p:nvGrpSpPr>
          <p:cNvPr id="3051" name="Google Shape;3051;p40"/>
          <p:cNvGrpSpPr/>
          <p:nvPr/>
        </p:nvGrpSpPr>
        <p:grpSpPr>
          <a:xfrm rot="739684">
            <a:off x="7785460" y="1725076"/>
            <a:ext cx="816566" cy="795867"/>
            <a:chOff x="3514301" y="-146168"/>
            <a:chExt cx="816600" cy="795900"/>
          </a:xfrm>
        </p:grpSpPr>
        <p:sp>
          <p:nvSpPr>
            <p:cNvPr id="3052" name="Google Shape;3052;p40"/>
            <p:cNvSpPr/>
            <p:nvPr/>
          </p:nvSpPr>
          <p:spPr>
            <a:xfrm>
              <a:off x="3514301" y="-146168"/>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053" name="Google Shape;3053;p40"/>
            <p:cNvGrpSpPr/>
            <p:nvPr/>
          </p:nvGrpSpPr>
          <p:grpSpPr>
            <a:xfrm>
              <a:off x="3806983" y="77655"/>
              <a:ext cx="231235" cy="348254"/>
              <a:chOff x="1578270" y="2806410"/>
              <a:chExt cx="231235" cy="348254"/>
            </a:xfrm>
          </p:grpSpPr>
          <p:sp>
            <p:nvSpPr>
              <p:cNvPr id="3054" name="Google Shape;3054;p40"/>
              <p:cNvSpPr/>
              <p:nvPr/>
            </p:nvSpPr>
            <p:spPr>
              <a:xfrm>
                <a:off x="1619126" y="2964267"/>
                <a:ext cx="149457" cy="149456"/>
              </a:xfrm>
              <a:custGeom>
                <a:avLst/>
                <a:gdLst/>
                <a:ahLst/>
                <a:cxnLst/>
                <a:rect l="l" t="t" r="r" b="b"/>
                <a:pathLst>
                  <a:path w="135255" h="135254" extrusionOk="0">
                    <a:moveTo>
                      <a:pt x="12287" y="0"/>
                    </a:moveTo>
                    <a:lnTo>
                      <a:pt x="122968" y="0"/>
                    </a:lnTo>
                    <a:cubicBezTo>
                      <a:pt x="129731" y="0"/>
                      <a:pt x="135255" y="5525"/>
                      <a:pt x="135255" y="12287"/>
                    </a:cubicBezTo>
                    <a:lnTo>
                      <a:pt x="135255" y="122968"/>
                    </a:lnTo>
                    <a:cubicBezTo>
                      <a:pt x="135255" y="129730"/>
                      <a:pt x="129731" y="135255"/>
                      <a:pt x="122968" y="135255"/>
                    </a:cubicBezTo>
                    <a:lnTo>
                      <a:pt x="12287" y="135255"/>
                    </a:lnTo>
                    <a:cubicBezTo>
                      <a:pt x="5525" y="135255"/>
                      <a:pt x="0" y="129730"/>
                      <a:pt x="0" y="122968"/>
                    </a:cubicBezTo>
                    <a:lnTo>
                      <a:pt x="0" y="12287"/>
                    </a:lnTo>
                    <a:cubicBezTo>
                      <a:pt x="0" y="5525"/>
                      <a:pt x="5525" y="0"/>
                      <a:pt x="1228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55" name="Google Shape;3055;p40"/>
              <p:cNvGrpSpPr/>
              <p:nvPr/>
            </p:nvGrpSpPr>
            <p:grpSpPr>
              <a:xfrm>
                <a:off x="1578270" y="2806410"/>
                <a:ext cx="231235" cy="348254"/>
                <a:chOff x="3386137" y="3272694"/>
                <a:chExt cx="209168" cy="314991"/>
              </a:xfrm>
            </p:grpSpPr>
            <p:sp>
              <p:nvSpPr>
                <p:cNvPr id="3056" name="Google Shape;3056;p40"/>
                <p:cNvSpPr/>
                <p:nvPr/>
              </p:nvSpPr>
              <p:spPr>
                <a:xfrm>
                  <a:off x="3386137" y="3272694"/>
                  <a:ext cx="209168" cy="314991"/>
                </a:xfrm>
                <a:custGeom>
                  <a:avLst/>
                  <a:gdLst/>
                  <a:ahLst/>
                  <a:cxnLst/>
                  <a:rect l="l" t="t" r="r" b="b"/>
                  <a:pathLst>
                    <a:path w="209168" h="314991" extrusionOk="0">
                      <a:moveTo>
                        <a:pt x="209169" y="69247"/>
                      </a:moveTo>
                      <a:cubicBezTo>
                        <a:pt x="209169" y="67628"/>
                        <a:pt x="208502" y="66008"/>
                        <a:pt x="207359" y="64865"/>
                      </a:cubicBezTo>
                      <a:lnTo>
                        <a:pt x="144304" y="1810"/>
                      </a:lnTo>
                      <a:cubicBezTo>
                        <a:pt x="143161" y="667"/>
                        <a:pt x="141542" y="0"/>
                        <a:pt x="139922" y="0"/>
                      </a:cubicBezTo>
                      <a:lnTo>
                        <a:pt x="18479" y="0"/>
                      </a:lnTo>
                      <a:cubicBezTo>
                        <a:pt x="8287" y="0"/>
                        <a:pt x="0" y="8287"/>
                        <a:pt x="0" y="18479"/>
                      </a:cubicBezTo>
                      <a:lnTo>
                        <a:pt x="0" y="296513"/>
                      </a:lnTo>
                      <a:cubicBezTo>
                        <a:pt x="0" y="306705"/>
                        <a:pt x="8287" y="314992"/>
                        <a:pt x="18479" y="314992"/>
                      </a:cubicBezTo>
                      <a:lnTo>
                        <a:pt x="190690" y="314992"/>
                      </a:lnTo>
                      <a:cubicBezTo>
                        <a:pt x="200882" y="314992"/>
                        <a:pt x="209169" y="306705"/>
                        <a:pt x="209169" y="296513"/>
                      </a:cubicBezTo>
                      <a:lnTo>
                        <a:pt x="209169" y="69247"/>
                      </a:lnTo>
                      <a:close/>
                      <a:moveTo>
                        <a:pt x="190690" y="302609"/>
                      </a:moveTo>
                      <a:lnTo>
                        <a:pt x="18479" y="302609"/>
                      </a:lnTo>
                      <a:cubicBezTo>
                        <a:pt x="15050" y="302609"/>
                        <a:pt x="12287" y="299847"/>
                        <a:pt x="12287" y="296418"/>
                      </a:cubicBezTo>
                      <a:lnTo>
                        <a:pt x="12287" y="18383"/>
                      </a:lnTo>
                      <a:cubicBezTo>
                        <a:pt x="12287" y="14954"/>
                        <a:pt x="15050" y="12192"/>
                        <a:pt x="18479" y="12192"/>
                      </a:cubicBezTo>
                      <a:lnTo>
                        <a:pt x="137350" y="12192"/>
                      </a:lnTo>
                      <a:lnTo>
                        <a:pt x="196787" y="71628"/>
                      </a:lnTo>
                      <a:lnTo>
                        <a:pt x="196787" y="296323"/>
                      </a:lnTo>
                      <a:cubicBezTo>
                        <a:pt x="196787" y="299752"/>
                        <a:pt x="194024" y="302514"/>
                        <a:pt x="190595" y="3025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7" name="Google Shape;3057;p40"/>
                <p:cNvSpPr/>
                <p:nvPr/>
              </p:nvSpPr>
              <p:spPr>
                <a:xfrm>
                  <a:off x="3441572" y="3433857"/>
                  <a:ext cx="98488" cy="98488"/>
                </a:xfrm>
                <a:custGeom>
                  <a:avLst/>
                  <a:gdLst/>
                  <a:ahLst/>
                  <a:cxnLst/>
                  <a:rect l="l" t="t" r="r" b="b"/>
                  <a:pathLst>
                    <a:path w="98488" h="98488" extrusionOk="0">
                      <a:moveTo>
                        <a:pt x="0" y="18479"/>
                      </a:moveTo>
                      <a:lnTo>
                        <a:pt x="0" y="80010"/>
                      </a:lnTo>
                      <a:cubicBezTo>
                        <a:pt x="0" y="90202"/>
                        <a:pt x="8287" y="98489"/>
                        <a:pt x="18479" y="98489"/>
                      </a:cubicBezTo>
                      <a:lnTo>
                        <a:pt x="80010" y="98489"/>
                      </a:lnTo>
                      <a:cubicBezTo>
                        <a:pt x="90202" y="98489"/>
                        <a:pt x="98489" y="90202"/>
                        <a:pt x="98489" y="80010"/>
                      </a:cubicBezTo>
                      <a:lnTo>
                        <a:pt x="98489" y="18479"/>
                      </a:lnTo>
                      <a:cubicBezTo>
                        <a:pt x="98489" y="8287"/>
                        <a:pt x="90202" y="0"/>
                        <a:pt x="80010" y="0"/>
                      </a:cubicBezTo>
                      <a:lnTo>
                        <a:pt x="18479" y="0"/>
                      </a:lnTo>
                      <a:cubicBezTo>
                        <a:pt x="8287" y="0"/>
                        <a:pt x="0" y="8287"/>
                        <a:pt x="0" y="18479"/>
                      </a:cubicBezTo>
                      <a:close/>
                      <a:moveTo>
                        <a:pt x="86106" y="57817"/>
                      </a:moveTo>
                      <a:lnTo>
                        <a:pt x="69533" y="57817"/>
                      </a:lnTo>
                      <a:lnTo>
                        <a:pt x="69533" y="41243"/>
                      </a:lnTo>
                      <a:lnTo>
                        <a:pt x="86106" y="41243"/>
                      </a:lnTo>
                      <a:lnTo>
                        <a:pt x="86106" y="57817"/>
                      </a:lnTo>
                      <a:close/>
                      <a:moveTo>
                        <a:pt x="18383" y="12287"/>
                      </a:moveTo>
                      <a:lnTo>
                        <a:pt x="57245" y="12287"/>
                      </a:lnTo>
                      <a:lnTo>
                        <a:pt x="57245" y="86106"/>
                      </a:lnTo>
                      <a:lnTo>
                        <a:pt x="40672" y="86106"/>
                      </a:lnTo>
                      <a:lnTo>
                        <a:pt x="40672" y="35052"/>
                      </a:lnTo>
                      <a:cubicBezTo>
                        <a:pt x="40672" y="31623"/>
                        <a:pt x="37910" y="28861"/>
                        <a:pt x="34481" y="28861"/>
                      </a:cubicBezTo>
                      <a:lnTo>
                        <a:pt x="12383" y="28861"/>
                      </a:lnTo>
                      <a:lnTo>
                        <a:pt x="12383" y="18479"/>
                      </a:lnTo>
                      <a:cubicBezTo>
                        <a:pt x="12383" y="15050"/>
                        <a:pt x="15145" y="12287"/>
                        <a:pt x="18479" y="12287"/>
                      </a:cubicBezTo>
                      <a:lnTo>
                        <a:pt x="18479" y="12287"/>
                      </a:lnTo>
                      <a:close/>
                      <a:moveTo>
                        <a:pt x="12287" y="41148"/>
                      </a:moveTo>
                      <a:lnTo>
                        <a:pt x="28861" y="41148"/>
                      </a:lnTo>
                      <a:lnTo>
                        <a:pt x="28861" y="57722"/>
                      </a:lnTo>
                      <a:lnTo>
                        <a:pt x="12287" y="57722"/>
                      </a:lnTo>
                      <a:lnTo>
                        <a:pt x="12287" y="41148"/>
                      </a:lnTo>
                      <a:close/>
                      <a:moveTo>
                        <a:pt x="12287" y="80486"/>
                      </a:moveTo>
                      <a:lnTo>
                        <a:pt x="12287" y="70009"/>
                      </a:lnTo>
                      <a:lnTo>
                        <a:pt x="28861" y="70009"/>
                      </a:lnTo>
                      <a:lnTo>
                        <a:pt x="28861" y="86582"/>
                      </a:lnTo>
                      <a:lnTo>
                        <a:pt x="18383" y="86582"/>
                      </a:lnTo>
                      <a:cubicBezTo>
                        <a:pt x="14954" y="86582"/>
                        <a:pt x="12192" y="83820"/>
                        <a:pt x="12192" y="80391"/>
                      </a:cubicBezTo>
                      <a:close/>
                      <a:moveTo>
                        <a:pt x="79915" y="86678"/>
                      </a:moveTo>
                      <a:lnTo>
                        <a:pt x="69437" y="86678"/>
                      </a:lnTo>
                      <a:lnTo>
                        <a:pt x="69437" y="70104"/>
                      </a:lnTo>
                      <a:lnTo>
                        <a:pt x="86011" y="70104"/>
                      </a:lnTo>
                      <a:lnTo>
                        <a:pt x="86011" y="80582"/>
                      </a:lnTo>
                      <a:cubicBezTo>
                        <a:pt x="86011" y="84011"/>
                        <a:pt x="83248" y="86773"/>
                        <a:pt x="79819" y="86773"/>
                      </a:cubicBezTo>
                      <a:close/>
                      <a:moveTo>
                        <a:pt x="86106" y="18383"/>
                      </a:moveTo>
                      <a:lnTo>
                        <a:pt x="86106" y="28861"/>
                      </a:lnTo>
                      <a:lnTo>
                        <a:pt x="69533" y="28861"/>
                      </a:lnTo>
                      <a:lnTo>
                        <a:pt x="69533" y="12287"/>
                      </a:lnTo>
                      <a:lnTo>
                        <a:pt x="80010" y="12287"/>
                      </a:lnTo>
                      <a:cubicBezTo>
                        <a:pt x="83439" y="12287"/>
                        <a:pt x="86201" y="15050"/>
                        <a:pt x="86201"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8" name="Google Shape;3058;p40"/>
                <p:cNvSpPr/>
                <p:nvPr/>
              </p:nvSpPr>
              <p:spPr>
                <a:xfrm>
                  <a:off x="3449852" y="3329201"/>
                  <a:ext cx="81996" cy="26597"/>
                </a:xfrm>
                <a:custGeom>
                  <a:avLst/>
                  <a:gdLst/>
                  <a:ahLst/>
                  <a:cxnLst/>
                  <a:rect l="l" t="t" r="r" b="b"/>
                  <a:pathLst>
                    <a:path w="81996" h="26597" extrusionOk="0">
                      <a:moveTo>
                        <a:pt x="1817" y="16073"/>
                      </a:moveTo>
                      <a:cubicBezTo>
                        <a:pt x="-3707" y="21979"/>
                        <a:pt x="4579" y="30361"/>
                        <a:pt x="10485" y="24741"/>
                      </a:cubicBezTo>
                      <a:cubicBezTo>
                        <a:pt x="18581" y="16645"/>
                        <a:pt x="29440" y="12168"/>
                        <a:pt x="40965" y="12168"/>
                      </a:cubicBezTo>
                      <a:cubicBezTo>
                        <a:pt x="52490" y="12168"/>
                        <a:pt x="63253" y="16645"/>
                        <a:pt x="71445" y="24741"/>
                      </a:cubicBezTo>
                      <a:cubicBezTo>
                        <a:pt x="72683" y="25979"/>
                        <a:pt x="74207" y="26551"/>
                        <a:pt x="75826" y="26551"/>
                      </a:cubicBezTo>
                      <a:cubicBezTo>
                        <a:pt x="81160" y="26551"/>
                        <a:pt x="84113" y="19788"/>
                        <a:pt x="80208" y="16073"/>
                      </a:cubicBezTo>
                      <a:cubicBezTo>
                        <a:pt x="59634" y="-5358"/>
                        <a:pt x="22486" y="-5358"/>
                        <a:pt x="1912" y="16073"/>
                      </a:cubicBezTo>
                      <a:lnTo>
                        <a:pt x="1912" y="1607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9" name="Google Shape;3059;p40"/>
                <p:cNvSpPr/>
                <p:nvPr/>
              </p:nvSpPr>
              <p:spPr>
                <a:xfrm>
                  <a:off x="3467187" y="3353680"/>
                  <a:ext cx="47135" cy="19453"/>
                </a:xfrm>
                <a:custGeom>
                  <a:avLst/>
                  <a:gdLst/>
                  <a:ahLst/>
                  <a:cxnLst/>
                  <a:rect l="l" t="t" r="r" b="b"/>
                  <a:pathLst>
                    <a:path w="47135" h="19453" extrusionOk="0">
                      <a:moveTo>
                        <a:pt x="40965" y="19407"/>
                      </a:moveTo>
                      <a:cubicBezTo>
                        <a:pt x="46299" y="19407"/>
                        <a:pt x="49252" y="12644"/>
                        <a:pt x="45346" y="8930"/>
                      </a:cubicBezTo>
                      <a:cubicBezTo>
                        <a:pt x="33916" y="-2977"/>
                        <a:pt x="13342" y="-2977"/>
                        <a:pt x="1817" y="8930"/>
                      </a:cubicBezTo>
                      <a:cubicBezTo>
                        <a:pt x="-3707" y="14835"/>
                        <a:pt x="4579" y="23217"/>
                        <a:pt x="10485" y="17597"/>
                      </a:cubicBezTo>
                      <a:cubicBezTo>
                        <a:pt x="14009" y="14073"/>
                        <a:pt x="18581" y="12168"/>
                        <a:pt x="23534" y="12168"/>
                      </a:cubicBezTo>
                      <a:cubicBezTo>
                        <a:pt x="28487" y="12168"/>
                        <a:pt x="33059" y="14073"/>
                        <a:pt x="36583" y="17597"/>
                      </a:cubicBezTo>
                      <a:cubicBezTo>
                        <a:pt x="37822" y="18836"/>
                        <a:pt x="39346" y="19407"/>
                        <a:pt x="40965" y="19407"/>
                      </a:cubicBezTo>
                      <a:lnTo>
                        <a:pt x="40965" y="194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0" name="Google Shape;3060;p40"/>
                <p:cNvSpPr/>
                <p:nvPr/>
              </p:nvSpPr>
              <p:spPr>
                <a:xfrm>
                  <a:off x="3484625" y="3378326"/>
                  <a:ext cx="12299" cy="12287"/>
                </a:xfrm>
                <a:custGeom>
                  <a:avLst/>
                  <a:gdLst/>
                  <a:ahLst/>
                  <a:cxnLst/>
                  <a:rect l="l" t="t" r="r" b="b"/>
                  <a:pathLst>
                    <a:path w="12299" h="12287" extrusionOk="0">
                      <a:moveTo>
                        <a:pt x="0" y="6096"/>
                      </a:moveTo>
                      <a:cubicBezTo>
                        <a:pt x="0" y="9525"/>
                        <a:pt x="2762" y="12287"/>
                        <a:pt x="6191" y="12287"/>
                      </a:cubicBezTo>
                      <a:cubicBezTo>
                        <a:pt x="14383" y="12002"/>
                        <a:pt x="14288" y="286"/>
                        <a:pt x="6191" y="0"/>
                      </a:cubicBezTo>
                      <a:cubicBezTo>
                        <a:pt x="2762" y="0"/>
                        <a:pt x="0" y="2762"/>
                        <a:pt x="0" y="6191"/>
                      </a:cubicBezTo>
                      <a:lnTo>
                        <a:pt x="0" y="6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061" name="Google Shape;3061;p40"/>
          <p:cNvGrpSpPr/>
          <p:nvPr/>
        </p:nvGrpSpPr>
        <p:grpSpPr>
          <a:xfrm rot="-688709">
            <a:off x="6105692" y="2790063"/>
            <a:ext cx="816600" cy="795900"/>
            <a:chOff x="3514301" y="4321376"/>
            <a:chExt cx="816600" cy="795900"/>
          </a:xfrm>
        </p:grpSpPr>
        <p:sp>
          <p:nvSpPr>
            <p:cNvPr id="3062" name="Google Shape;3062;p40"/>
            <p:cNvSpPr/>
            <p:nvPr/>
          </p:nvSpPr>
          <p:spPr>
            <a:xfrm>
              <a:off x="3514301" y="4321376"/>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063" name="Google Shape;3063;p40"/>
            <p:cNvGrpSpPr/>
            <p:nvPr/>
          </p:nvGrpSpPr>
          <p:grpSpPr>
            <a:xfrm>
              <a:off x="3748477" y="4544975"/>
              <a:ext cx="348248" cy="348701"/>
              <a:chOff x="5616943" y="3417765"/>
              <a:chExt cx="348248" cy="348701"/>
            </a:xfrm>
          </p:grpSpPr>
          <p:sp>
            <p:nvSpPr>
              <p:cNvPr id="3064" name="Google Shape;3064;p40"/>
              <p:cNvSpPr/>
              <p:nvPr/>
            </p:nvSpPr>
            <p:spPr>
              <a:xfrm>
                <a:off x="5692403" y="3500077"/>
                <a:ext cx="197135" cy="183557"/>
              </a:xfrm>
              <a:custGeom>
                <a:avLst/>
                <a:gdLst/>
                <a:ahLst/>
                <a:cxnLst/>
                <a:rect l="l" t="t" r="r" b="b"/>
                <a:pathLst>
                  <a:path w="178403" h="166115" extrusionOk="0">
                    <a:moveTo>
                      <a:pt x="95" y="0"/>
                    </a:moveTo>
                    <a:lnTo>
                      <a:pt x="178403" y="0"/>
                    </a:lnTo>
                    <a:lnTo>
                      <a:pt x="178403" y="116872"/>
                    </a:lnTo>
                    <a:lnTo>
                      <a:pt x="129159" y="166116"/>
                    </a:lnTo>
                    <a:lnTo>
                      <a:pt x="0" y="166116"/>
                    </a:lnTo>
                    <a:lnTo>
                      <a:pt x="0" y="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65" name="Google Shape;3065;p40"/>
              <p:cNvGrpSpPr/>
              <p:nvPr/>
            </p:nvGrpSpPr>
            <p:grpSpPr>
              <a:xfrm>
                <a:off x="5616943" y="3417765"/>
                <a:ext cx="348248" cy="348701"/>
                <a:chOff x="7039391" y="3825656"/>
                <a:chExt cx="315014" cy="315395"/>
              </a:xfrm>
            </p:grpSpPr>
            <p:sp>
              <p:nvSpPr>
                <p:cNvPr id="3066" name="Google Shape;3066;p40"/>
                <p:cNvSpPr/>
                <p:nvPr/>
              </p:nvSpPr>
              <p:spPr>
                <a:xfrm>
                  <a:off x="7132415" y="3952517"/>
                  <a:ext cx="36861" cy="61293"/>
                </a:xfrm>
                <a:custGeom>
                  <a:avLst/>
                  <a:gdLst/>
                  <a:ahLst/>
                  <a:cxnLst/>
                  <a:rect l="l" t="t" r="r" b="b"/>
                  <a:pathLst>
                    <a:path w="36861" h="61293" extrusionOk="0">
                      <a:moveTo>
                        <a:pt x="18383" y="12168"/>
                      </a:moveTo>
                      <a:cubicBezTo>
                        <a:pt x="21812" y="12168"/>
                        <a:pt x="24575" y="14930"/>
                        <a:pt x="24575" y="18359"/>
                      </a:cubicBezTo>
                      <a:cubicBezTo>
                        <a:pt x="24860" y="26551"/>
                        <a:pt x="36576" y="26456"/>
                        <a:pt x="36862" y="18359"/>
                      </a:cubicBezTo>
                      <a:cubicBezTo>
                        <a:pt x="35909" y="-6120"/>
                        <a:pt x="857" y="-6120"/>
                        <a:pt x="0" y="18359"/>
                      </a:cubicBezTo>
                      <a:lnTo>
                        <a:pt x="0" y="42934"/>
                      </a:lnTo>
                      <a:cubicBezTo>
                        <a:pt x="953" y="67413"/>
                        <a:pt x="36004" y="67413"/>
                        <a:pt x="36862" y="42934"/>
                      </a:cubicBezTo>
                      <a:cubicBezTo>
                        <a:pt x="36862" y="39505"/>
                        <a:pt x="34100" y="36743"/>
                        <a:pt x="30671" y="36743"/>
                      </a:cubicBezTo>
                      <a:cubicBezTo>
                        <a:pt x="27242" y="36743"/>
                        <a:pt x="24479" y="39505"/>
                        <a:pt x="24479" y="42934"/>
                      </a:cubicBezTo>
                      <a:cubicBezTo>
                        <a:pt x="24194" y="51030"/>
                        <a:pt x="12478" y="51125"/>
                        <a:pt x="12192" y="42934"/>
                      </a:cubicBezTo>
                      <a:lnTo>
                        <a:pt x="12192" y="18359"/>
                      </a:lnTo>
                      <a:cubicBezTo>
                        <a:pt x="12192" y="14930"/>
                        <a:pt x="14954" y="12168"/>
                        <a:pt x="18383" y="121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7" name="Google Shape;3067;p40"/>
                <p:cNvSpPr/>
                <p:nvPr/>
              </p:nvSpPr>
              <p:spPr>
                <a:xfrm>
                  <a:off x="7224712" y="3952327"/>
                  <a:ext cx="36861" cy="61388"/>
                </a:xfrm>
                <a:custGeom>
                  <a:avLst/>
                  <a:gdLst/>
                  <a:ahLst/>
                  <a:cxnLst/>
                  <a:rect l="l" t="t" r="r" b="b"/>
                  <a:pathLst>
                    <a:path w="36861" h="61388" extrusionOk="0">
                      <a:moveTo>
                        <a:pt x="31623" y="71"/>
                      </a:moveTo>
                      <a:cubicBezTo>
                        <a:pt x="27813" y="-500"/>
                        <a:pt x="24574" y="2452"/>
                        <a:pt x="24574" y="6167"/>
                      </a:cubicBezTo>
                      <a:lnTo>
                        <a:pt x="24574" y="42838"/>
                      </a:lnTo>
                      <a:cubicBezTo>
                        <a:pt x="24574" y="45886"/>
                        <a:pt x="22384" y="48649"/>
                        <a:pt x="19336" y="49125"/>
                      </a:cubicBezTo>
                      <a:cubicBezTo>
                        <a:pt x="15526" y="49696"/>
                        <a:pt x="12287" y="46744"/>
                        <a:pt x="12287" y="43029"/>
                      </a:cubicBezTo>
                      <a:lnTo>
                        <a:pt x="12287" y="6358"/>
                      </a:lnTo>
                      <a:cubicBezTo>
                        <a:pt x="12287" y="3310"/>
                        <a:pt x="10096" y="547"/>
                        <a:pt x="7048" y="71"/>
                      </a:cubicBezTo>
                      <a:cubicBezTo>
                        <a:pt x="3238" y="-500"/>
                        <a:pt x="0" y="2452"/>
                        <a:pt x="0" y="6167"/>
                      </a:cubicBezTo>
                      <a:lnTo>
                        <a:pt x="0" y="43029"/>
                      </a:lnTo>
                      <a:cubicBezTo>
                        <a:pt x="953" y="67508"/>
                        <a:pt x="36004" y="67508"/>
                        <a:pt x="36862" y="43029"/>
                      </a:cubicBezTo>
                      <a:lnTo>
                        <a:pt x="36862" y="6358"/>
                      </a:lnTo>
                      <a:cubicBezTo>
                        <a:pt x="36862" y="3310"/>
                        <a:pt x="34671" y="547"/>
                        <a:pt x="31623" y="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8" name="Google Shape;3068;p40"/>
                <p:cNvSpPr/>
                <p:nvPr/>
              </p:nvSpPr>
              <p:spPr>
                <a:xfrm>
                  <a:off x="7178516" y="3952398"/>
                  <a:ext cx="36838" cy="61543"/>
                </a:xfrm>
                <a:custGeom>
                  <a:avLst/>
                  <a:gdLst/>
                  <a:ahLst/>
                  <a:cxnLst/>
                  <a:rect l="l" t="t" r="r" b="b"/>
                  <a:pathLst>
                    <a:path w="36838" h="61543" extrusionOk="0">
                      <a:moveTo>
                        <a:pt x="18479" y="0"/>
                      </a:moveTo>
                      <a:lnTo>
                        <a:pt x="6191" y="0"/>
                      </a:lnTo>
                      <a:cubicBezTo>
                        <a:pt x="2762" y="0"/>
                        <a:pt x="0" y="2762"/>
                        <a:pt x="0" y="6191"/>
                      </a:cubicBezTo>
                      <a:lnTo>
                        <a:pt x="0" y="55436"/>
                      </a:lnTo>
                      <a:cubicBezTo>
                        <a:pt x="286" y="63532"/>
                        <a:pt x="12002" y="63627"/>
                        <a:pt x="12287" y="55436"/>
                      </a:cubicBezTo>
                      <a:lnTo>
                        <a:pt x="12287" y="36957"/>
                      </a:lnTo>
                      <a:lnTo>
                        <a:pt x="18479" y="36957"/>
                      </a:lnTo>
                      <a:cubicBezTo>
                        <a:pt x="42958" y="36004"/>
                        <a:pt x="42958" y="953"/>
                        <a:pt x="18479" y="95"/>
                      </a:cubicBezTo>
                      <a:close/>
                      <a:moveTo>
                        <a:pt x="18479" y="24575"/>
                      </a:moveTo>
                      <a:lnTo>
                        <a:pt x="12287" y="24575"/>
                      </a:lnTo>
                      <a:lnTo>
                        <a:pt x="12287" y="12287"/>
                      </a:lnTo>
                      <a:lnTo>
                        <a:pt x="18479" y="12287"/>
                      </a:lnTo>
                      <a:cubicBezTo>
                        <a:pt x="26670" y="12573"/>
                        <a:pt x="26670" y="24289"/>
                        <a:pt x="18479" y="24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9" name="Google Shape;3069;p40"/>
                <p:cNvSpPr/>
                <p:nvPr/>
              </p:nvSpPr>
              <p:spPr>
                <a:xfrm>
                  <a:off x="7039391" y="3825656"/>
                  <a:ext cx="315014" cy="315395"/>
                </a:xfrm>
                <a:custGeom>
                  <a:avLst/>
                  <a:gdLst/>
                  <a:ahLst/>
                  <a:cxnLst/>
                  <a:rect l="l" t="t" r="r" b="b"/>
                  <a:pathLst>
                    <a:path w="315014" h="315395" extrusionOk="0">
                      <a:moveTo>
                        <a:pt x="296572" y="175891"/>
                      </a:moveTo>
                      <a:cubicBezTo>
                        <a:pt x="321052" y="174938"/>
                        <a:pt x="321052" y="139886"/>
                        <a:pt x="296572" y="139029"/>
                      </a:cubicBezTo>
                      <a:lnTo>
                        <a:pt x="280571" y="139029"/>
                      </a:lnTo>
                      <a:lnTo>
                        <a:pt x="280571" y="114454"/>
                      </a:lnTo>
                      <a:lnTo>
                        <a:pt x="296192" y="114454"/>
                      </a:lnTo>
                      <a:cubicBezTo>
                        <a:pt x="305907" y="114454"/>
                        <a:pt x="314194" y="107120"/>
                        <a:pt x="314956" y="97405"/>
                      </a:cubicBezTo>
                      <a:cubicBezTo>
                        <a:pt x="315813" y="86546"/>
                        <a:pt x="307240" y="77497"/>
                        <a:pt x="296572" y="77497"/>
                      </a:cubicBezTo>
                      <a:lnTo>
                        <a:pt x="280571" y="77497"/>
                      </a:lnTo>
                      <a:lnTo>
                        <a:pt x="280571" y="59019"/>
                      </a:lnTo>
                      <a:cubicBezTo>
                        <a:pt x="280571" y="48827"/>
                        <a:pt x="272284" y="40540"/>
                        <a:pt x="262092" y="40540"/>
                      </a:cubicBezTo>
                      <a:lnTo>
                        <a:pt x="237518" y="40540"/>
                      </a:lnTo>
                      <a:lnTo>
                        <a:pt x="237518" y="18442"/>
                      </a:lnTo>
                      <a:cubicBezTo>
                        <a:pt x="237518" y="7775"/>
                        <a:pt x="228469" y="-798"/>
                        <a:pt x="217610" y="59"/>
                      </a:cubicBezTo>
                      <a:cubicBezTo>
                        <a:pt x="207895" y="821"/>
                        <a:pt x="200561" y="9108"/>
                        <a:pt x="200561" y="18823"/>
                      </a:cubicBezTo>
                      <a:lnTo>
                        <a:pt x="200561" y="40636"/>
                      </a:lnTo>
                      <a:cubicBezTo>
                        <a:pt x="200561" y="40636"/>
                        <a:pt x="175986" y="40636"/>
                        <a:pt x="175986" y="40636"/>
                      </a:cubicBezTo>
                      <a:lnTo>
                        <a:pt x="175986" y="18823"/>
                      </a:lnTo>
                      <a:cubicBezTo>
                        <a:pt x="175986" y="9108"/>
                        <a:pt x="168652" y="821"/>
                        <a:pt x="158936" y="59"/>
                      </a:cubicBezTo>
                      <a:cubicBezTo>
                        <a:pt x="148078" y="-798"/>
                        <a:pt x="139029" y="7775"/>
                        <a:pt x="139029" y="18442"/>
                      </a:cubicBezTo>
                      <a:lnTo>
                        <a:pt x="139029" y="40540"/>
                      </a:lnTo>
                      <a:lnTo>
                        <a:pt x="114454" y="40540"/>
                      </a:lnTo>
                      <a:lnTo>
                        <a:pt x="114454" y="18442"/>
                      </a:lnTo>
                      <a:cubicBezTo>
                        <a:pt x="114454" y="7775"/>
                        <a:pt x="105406" y="-798"/>
                        <a:pt x="94547" y="59"/>
                      </a:cubicBezTo>
                      <a:cubicBezTo>
                        <a:pt x="84832" y="821"/>
                        <a:pt x="77497" y="9108"/>
                        <a:pt x="77497" y="18823"/>
                      </a:cubicBezTo>
                      <a:lnTo>
                        <a:pt x="77497" y="40636"/>
                      </a:lnTo>
                      <a:cubicBezTo>
                        <a:pt x="77497" y="40636"/>
                        <a:pt x="52923" y="40636"/>
                        <a:pt x="52923" y="40636"/>
                      </a:cubicBezTo>
                      <a:cubicBezTo>
                        <a:pt x="42731" y="40636"/>
                        <a:pt x="34445" y="48922"/>
                        <a:pt x="34445" y="59114"/>
                      </a:cubicBezTo>
                      <a:lnTo>
                        <a:pt x="34445" y="77593"/>
                      </a:lnTo>
                      <a:lnTo>
                        <a:pt x="18823" y="77593"/>
                      </a:lnTo>
                      <a:cubicBezTo>
                        <a:pt x="9108" y="77593"/>
                        <a:pt x="821" y="84927"/>
                        <a:pt x="59" y="94642"/>
                      </a:cubicBezTo>
                      <a:cubicBezTo>
                        <a:pt x="-798" y="105501"/>
                        <a:pt x="7774" y="114550"/>
                        <a:pt x="18443" y="114550"/>
                      </a:cubicBezTo>
                      <a:lnTo>
                        <a:pt x="34445" y="114550"/>
                      </a:lnTo>
                      <a:lnTo>
                        <a:pt x="34445" y="139124"/>
                      </a:lnTo>
                      <a:cubicBezTo>
                        <a:pt x="34445" y="139124"/>
                        <a:pt x="18823" y="139124"/>
                        <a:pt x="18823" y="139124"/>
                      </a:cubicBezTo>
                      <a:cubicBezTo>
                        <a:pt x="9108" y="139124"/>
                        <a:pt x="821" y="146459"/>
                        <a:pt x="59" y="156174"/>
                      </a:cubicBezTo>
                      <a:cubicBezTo>
                        <a:pt x="-798" y="167032"/>
                        <a:pt x="7774" y="176081"/>
                        <a:pt x="18443" y="176081"/>
                      </a:cubicBezTo>
                      <a:lnTo>
                        <a:pt x="34445" y="176081"/>
                      </a:lnTo>
                      <a:lnTo>
                        <a:pt x="34445" y="200656"/>
                      </a:lnTo>
                      <a:lnTo>
                        <a:pt x="18823" y="200656"/>
                      </a:lnTo>
                      <a:cubicBezTo>
                        <a:pt x="9108" y="200656"/>
                        <a:pt x="821" y="207990"/>
                        <a:pt x="59" y="217705"/>
                      </a:cubicBezTo>
                      <a:cubicBezTo>
                        <a:pt x="-798" y="228564"/>
                        <a:pt x="7774" y="237613"/>
                        <a:pt x="18443" y="237613"/>
                      </a:cubicBezTo>
                      <a:lnTo>
                        <a:pt x="34445" y="237613"/>
                      </a:lnTo>
                      <a:lnTo>
                        <a:pt x="34445" y="256091"/>
                      </a:lnTo>
                      <a:cubicBezTo>
                        <a:pt x="34445" y="266283"/>
                        <a:pt x="42731" y="274570"/>
                        <a:pt x="52923" y="274570"/>
                      </a:cubicBezTo>
                      <a:lnTo>
                        <a:pt x="77497" y="274570"/>
                      </a:lnTo>
                      <a:lnTo>
                        <a:pt x="77497" y="296382"/>
                      </a:lnTo>
                      <a:cubicBezTo>
                        <a:pt x="77497" y="306097"/>
                        <a:pt x="84832" y="314384"/>
                        <a:pt x="94547" y="315146"/>
                      </a:cubicBezTo>
                      <a:cubicBezTo>
                        <a:pt x="105406" y="316004"/>
                        <a:pt x="114454" y="307431"/>
                        <a:pt x="114454" y="296763"/>
                      </a:cubicBezTo>
                      <a:lnTo>
                        <a:pt x="114454" y="274665"/>
                      </a:lnTo>
                      <a:lnTo>
                        <a:pt x="139029" y="274665"/>
                      </a:lnTo>
                      <a:lnTo>
                        <a:pt x="139029" y="296477"/>
                      </a:lnTo>
                      <a:cubicBezTo>
                        <a:pt x="139029" y="306193"/>
                        <a:pt x="146363" y="314480"/>
                        <a:pt x="156079" y="315242"/>
                      </a:cubicBezTo>
                      <a:cubicBezTo>
                        <a:pt x="166937" y="316099"/>
                        <a:pt x="175986" y="307526"/>
                        <a:pt x="175986" y="296858"/>
                      </a:cubicBezTo>
                      <a:lnTo>
                        <a:pt x="175986" y="274760"/>
                      </a:lnTo>
                      <a:lnTo>
                        <a:pt x="200561" y="274760"/>
                      </a:lnTo>
                      <a:lnTo>
                        <a:pt x="200561" y="296572"/>
                      </a:lnTo>
                      <a:cubicBezTo>
                        <a:pt x="200561" y="306288"/>
                        <a:pt x="207895" y="314575"/>
                        <a:pt x="217610" y="315337"/>
                      </a:cubicBezTo>
                      <a:cubicBezTo>
                        <a:pt x="228469" y="316194"/>
                        <a:pt x="237518" y="307621"/>
                        <a:pt x="237518" y="296954"/>
                      </a:cubicBezTo>
                      <a:lnTo>
                        <a:pt x="237518" y="274855"/>
                      </a:lnTo>
                      <a:lnTo>
                        <a:pt x="262092" y="274855"/>
                      </a:lnTo>
                      <a:cubicBezTo>
                        <a:pt x="272284" y="274855"/>
                        <a:pt x="280571" y="266569"/>
                        <a:pt x="280571" y="256377"/>
                      </a:cubicBezTo>
                      <a:lnTo>
                        <a:pt x="280571" y="237898"/>
                      </a:lnTo>
                      <a:lnTo>
                        <a:pt x="296192" y="237898"/>
                      </a:lnTo>
                      <a:cubicBezTo>
                        <a:pt x="305907" y="237898"/>
                        <a:pt x="314194" y="230564"/>
                        <a:pt x="314956" y="220849"/>
                      </a:cubicBezTo>
                      <a:cubicBezTo>
                        <a:pt x="315813" y="209990"/>
                        <a:pt x="307240" y="200942"/>
                        <a:pt x="296572" y="200942"/>
                      </a:cubicBezTo>
                      <a:lnTo>
                        <a:pt x="280571" y="200942"/>
                      </a:lnTo>
                      <a:lnTo>
                        <a:pt x="280571" y="176367"/>
                      </a:lnTo>
                      <a:cubicBezTo>
                        <a:pt x="280571" y="176367"/>
                        <a:pt x="296572" y="176367"/>
                        <a:pt x="296572" y="176367"/>
                      </a:cubicBezTo>
                      <a:close/>
                      <a:moveTo>
                        <a:pt x="296572" y="151316"/>
                      </a:moveTo>
                      <a:cubicBezTo>
                        <a:pt x="304764" y="151602"/>
                        <a:pt x="304764" y="163318"/>
                        <a:pt x="296572" y="163604"/>
                      </a:cubicBezTo>
                      <a:lnTo>
                        <a:pt x="280571" y="163604"/>
                      </a:lnTo>
                      <a:lnTo>
                        <a:pt x="280571" y="151316"/>
                      </a:lnTo>
                      <a:lnTo>
                        <a:pt x="296572" y="151316"/>
                      </a:lnTo>
                      <a:close/>
                      <a:moveTo>
                        <a:pt x="296572" y="89785"/>
                      </a:moveTo>
                      <a:cubicBezTo>
                        <a:pt x="304764" y="90071"/>
                        <a:pt x="304764" y="101786"/>
                        <a:pt x="296572" y="102072"/>
                      </a:cubicBezTo>
                      <a:lnTo>
                        <a:pt x="280571" y="102072"/>
                      </a:lnTo>
                      <a:lnTo>
                        <a:pt x="280571" y="89785"/>
                      </a:lnTo>
                      <a:lnTo>
                        <a:pt x="296572" y="89785"/>
                      </a:lnTo>
                      <a:close/>
                      <a:moveTo>
                        <a:pt x="212943" y="18442"/>
                      </a:moveTo>
                      <a:cubicBezTo>
                        <a:pt x="213229" y="10251"/>
                        <a:pt x="224945" y="10251"/>
                        <a:pt x="225230" y="18442"/>
                      </a:cubicBezTo>
                      <a:lnTo>
                        <a:pt x="225230" y="40540"/>
                      </a:lnTo>
                      <a:lnTo>
                        <a:pt x="212943" y="40540"/>
                      </a:lnTo>
                      <a:lnTo>
                        <a:pt x="212943" y="18442"/>
                      </a:lnTo>
                      <a:close/>
                      <a:moveTo>
                        <a:pt x="151412" y="18442"/>
                      </a:moveTo>
                      <a:cubicBezTo>
                        <a:pt x="151697" y="10251"/>
                        <a:pt x="163413" y="10251"/>
                        <a:pt x="163699" y="18442"/>
                      </a:cubicBezTo>
                      <a:lnTo>
                        <a:pt x="163699" y="40540"/>
                      </a:lnTo>
                      <a:lnTo>
                        <a:pt x="151412" y="40540"/>
                      </a:lnTo>
                      <a:lnTo>
                        <a:pt x="151412" y="18442"/>
                      </a:lnTo>
                      <a:close/>
                      <a:moveTo>
                        <a:pt x="89880" y="18442"/>
                      </a:moveTo>
                      <a:cubicBezTo>
                        <a:pt x="90166" y="10251"/>
                        <a:pt x="101881" y="10251"/>
                        <a:pt x="102167" y="18442"/>
                      </a:cubicBezTo>
                      <a:lnTo>
                        <a:pt x="102167" y="40540"/>
                      </a:lnTo>
                      <a:lnTo>
                        <a:pt x="89880" y="40540"/>
                      </a:lnTo>
                      <a:lnTo>
                        <a:pt x="89880" y="18442"/>
                      </a:lnTo>
                      <a:close/>
                      <a:moveTo>
                        <a:pt x="18538" y="102072"/>
                      </a:moveTo>
                      <a:cubicBezTo>
                        <a:pt x="10346" y="101786"/>
                        <a:pt x="10346" y="90071"/>
                        <a:pt x="18538" y="89785"/>
                      </a:cubicBezTo>
                      <a:lnTo>
                        <a:pt x="34540" y="89785"/>
                      </a:lnTo>
                      <a:lnTo>
                        <a:pt x="34540" y="102072"/>
                      </a:lnTo>
                      <a:lnTo>
                        <a:pt x="18538" y="102072"/>
                      </a:lnTo>
                      <a:close/>
                      <a:moveTo>
                        <a:pt x="18538" y="163604"/>
                      </a:moveTo>
                      <a:cubicBezTo>
                        <a:pt x="10346" y="163318"/>
                        <a:pt x="10346" y="151602"/>
                        <a:pt x="18538" y="151316"/>
                      </a:cubicBezTo>
                      <a:lnTo>
                        <a:pt x="34540" y="151316"/>
                      </a:lnTo>
                      <a:lnTo>
                        <a:pt x="34540" y="163604"/>
                      </a:lnTo>
                      <a:lnTo>
                        <a:pt x="18538" y="163604"/>
                      </a:lnTo>
                      <a:close/>
                      <a:moveTo>
                        <a:pt x="18538" y="225135"/>
                      </a:moveTo>
                      <a:cubicBezTo>
                        <a:pt x="10346" y="224849"/>
                        <a:pt x="10346" y="213134"/>
                        <a:pt x="18538" y="212848"/>
                      </a:cubicBezTo>
                      <a:lnTo>
                        <a:pt x="34540" y="212848"/>
                      </a:lnTo>
                      <a:lnTo>
                        <a:pt x="34540" y="225135"/>
                      </a:lnTo>
                      <a:lnTo>
                        <a:pt x="18538" y="225135"/>
                      </a:lnTo>
                      <a:close/>
                      <a:moveTo>
                        <a:pt x="102167" y="296477"/>
                      </a:moveTo>
                      <a:cubicBezTo>
                        <a:pt x="101881" y="304669"/>
                        <a:pt x="90166" y="304669"/>
                        <a:pt x="89880" y="296477"/>
                      </a:cubicBezTo>
                      <a:lnTo>
                        <a:pt x="89880" y="274379"/>
                      </a:lnTo>
                      <a:lnTo>
                        <a:pt x="102167" y="274379"/>
                      </a:lnTo>
                      <a:lnTo>
                        <a:pt x="102167" y="296477"/>
                      </a:lnTo>
                      <a:close/>
                      <a:moveTo>
                        <a:pt x="163699" y="296477"/>
                      </a:moveTo>
                      <a:cubicBezTo>
                        <a:pt x="163413" y="304669"/>
                        <a:pt x="151697" y="304669"/>
                        <a:pt x="151412" y="296477"/>
                      </a:cubicBezTo>
                      <a:lnTo>
                        <a:pt x="151412" y="274379"/>
                      </a:lnTo>
                      <a:lnTo>
                        <a:pt x="163699" y="274379"/>
                      </a:lnTo>
                      <a:lnTo>
                        <a:pt x="163699" y="296477"/>
                      </a:lnTo>
                      <a:close/>
                      <a:moveTo>
                        <a:pt x="225230" y="296477"/>
                      </a:moveTo>
                      <a:cubicBezTo>
                        <a:pt x="224945" y="304669"/>
                        <a:pt x="213229" y="304669"/>
                        <a:pt x="212943" y="296477"/>
                      </a:cubicBezTo>
                      <a:lnTo>
                        <a:pt x="212943" y="274379"/>
                      </a:lnTo>
                      <a:lnTo>
                        <a:pt x="225230" y="274379"/>
                      </a:lnTo>
                      <a:lnTo>
                        <a:pt x="225230" y="296477"/>
                      </a:lnTo>
                      <a:close/>
                      <a:moveTo>
                        <a:pt x="262092" y="261997"/>
                      </a:moveTo>
                      <a:lnTo>
                        <a:pt x="53018" y="261997"/>
                      </a:lnTo>
                      <a:cubicBezTo>
                        <a:pt x="49589" y="261997"/>
                        <a:pt x="46827" y="259234"/>
                        <a:pt x="46827" y="255805"/>
                      </a:cubicBezTo>
                      <a:lnTo>
                        <a:pt x="46827" y="59019"/>
                      </a:lnTo>
                      <a:cubicBezTo>
                        <a:pt x="46827" y="55590"/>
                        <a:pt x="49589" y="52828"/>
                        <a:pt x="53018" y="52828"/>
                      </a:cubicBezTo>
                      <a:lnTo>
                        <a:pt x="262092" y="52828"/>
                      </a:lnTo>
                      <a:cubicBezTo>
                        <a:pt x="265521" y="52828"/>
                        <a:pt x="268283" y="55590"/>
                        <a:pt x="268283" y="59019"/>
                      </a:cubicBezTo>
                      <a:lnTo>
                        <a:pt x="268283" y="255805"/>
                      </a:lnTo>
                      <a:cubicBezTo>
                        <a:pt x="268283" y="259234"/>
                        <a:pt x="265521" y="261997"/>
                        <a:pt x="262092" y="261997"/>
                      </a:cubicBezTo>
                      <a:close/>
                      <a:moveTo>
                        <a:pt x="296572" y="212752"/>
                      </a:moveTo>
                      <a:cubicBezTo>
                        <a:pt x="304764" y="213038"/>
                        <a:pt x="304764" y="224754"/>
                        <a:pt x="296572" y="225040"/>
                      </a:cubicBezTo>
                      <a:lnTo>
                        <a:pt x="280571" y="225040"/>
                      </a:lnTo>
                      <a:lnTo>
                        <a:pt x="280571" y="212752"/>
                      </a:lnTo>
                      <a:lnTo>
                        <a:pt x="296572" y="2127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3"/>
        <p:cNvGrpSpPr/>
        <p:nvPr/>
      </p:nvGrpSpPr>
      <p:grpSpPr>
        <a:xfrm>
          <a:off x="0" y="0"/>
          <a:ext cx="0" cy="0"/>
          <a:chOff x="0" y="0"/>
          <a:chExt cx="0" cy="0"/>
        </a:xfrm>
      </p:grpSpPr>
      <p:sp>
        <p:nvSpPr>
          <p:cNvPr id="3074" name="Google Shape;307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Scopul</a:t>
            </a:r>
            <a:endParaRPr dirty="0"/>
          </a:p>
        </p:txBody>
      </p:sp>
      <p:sp>
        <p:nvSpPr>
          <p:cNvPr id="3075" name="Google Shape;3075;p41"/>
          <p:cNvSpPr txBox="1">
            <a:spLocks noGrp="1"/>
          </p:cNvSpPr>
          <p:nvPr>
            <p:ph type="subTitle" idx="1"/>
          </p:nvPr>
        </p:nvSpPr>
        <p:spPr>
          <a:xfrm>
            <a:off x="935182" y="1350818"/>
            <a:ext cx="6864927" cy="26947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ro-RO" sz="2400" dirty="0"/>
              <a:t>Verificarea legăturii popularității cu diferite caracteristici</a:t>
            </a:r>
          </a:p>
          <a:p>
            <a:pPr marL="285750" lvl="0" indent="-285750" algn="l" rtl="0">
              <a:spcBef>
                <a:spcPts val="0"/>
              </a:spcBef>
              <a:spcAft>
                <a:spcPts val="0"/>
              </a:spcAft>
              <a:buFont typeface="Arial" panose="020B0604020202020204" pitchFamily="34" charset="0"/>
              <a:buChar char="•"/>
            </a:pPr>
            <a:r>
              <a:rPr lang="ro-RO" sz="2400" dirty="0"/>
              <a:t>Găsirea influenții acestei caracteristici asupra popularității</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2"/>
        <p:cNvGrpSpPr/>
        <p:nvPr/>
      </p:nvGrpSpPr>
      <p:grpSpPr>
        <a:xfrm>
          <a:off x="0" y="0"/>
          <a:ext cx="0" cy="0"/>
          <a:chOff x="0" y="0"/>
          <a:chExt cx="0" cy="0"/>
        </a:xfrm>
      </p:grpSpPr>
      <p:sp>
        <p:nvSpPr>
          <p:cNvPr id="3083" name="Google Shape;3083;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Piesele ce au avut succes</a:t>
            </a:r>
            <a:endParaRPr dirty="0"/>
          </a:p>
        </p:txBody>
      </p:sp>
      <p:grpSp>
        <p:nvGrpSpPr>
          <p:cNvPr id="3090" name="Google Shape;3090;p42"/>
          <p:cNvGrpSpPr/>
          <p:nvPr/>
        </p:nvGrpSpPr>
        <p:grpSpPr>
          <a:xfrm rot="-472784">
            <a:off x="6540026" y="2504542"/>
            <a:ext cx="816635" cy="795934"/>
            <a:chOff x="6112100" y="970707"/>
            <a:chExt cx="816600" cy="795900"/>
          </a:xfrm>
        </p:grpSpPr>
        <p:sp>
          <p:nvSpPr>
            <p:cNvPr id="3091" name="Google Shape;3091;p42"/>
            <p:cNvSpPr/>
            <p:nvPr/>
          </p:nvSpPr>
          <p:spPr>
            <a:xfrm>
              <a:off x="6112100" y="970707"/>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092" name="Google Shape;3092;p42"/>
            <p:cNvGrpSpPr/>
            <p:nvPr/>
          </p:nvGrpSpPr>
          <p:grpSpPr>
            <a:xfrm>
              <a:off x="6346473" y="1194813"/>
              <a:ext cx="347855" cy="347687"/>
              <a:chOff x="5617114" y="2806577"/>
              <a:chExt cx="347855" cy="347687"/>
            </a:xfrm>
          </p:grpSpPr>
          <p:sp>
            <p:nvSpPr>
              <p:cNvPr id="3093" name="Google Shape;3093;p42"/>
              <p:cNvSpPr/>
              <p:nvPr/>
            </p:nvSpPr>
            <p:spPr>
              <a:xfrm>
                <a:off x="5650915" y="2889287"/>
                <a:ext cx="280073" cy="176716"/>
              </a:xfrm>
              <a:custGeom>
                <a:avLst/>
                <a:gdLst/>
                <a:ahLst/>
                <a:cxnLst/>
                <a:rect l="l" t="t" r="r" b="b"/>
                <a:pathLst>
                  <a:path w="253460" h="159924" extrusionOk="0">
                    <a:moveTo>
                      <a:pt x="95" y="0"/>
                    </a:moveTo>
                    <a:lnTo>
                      <a:pt x="95" y="159925"/>
                    </a:lnTo>
                    <a:lnTo>
                      <a:pt x="253460" y="159925"/>
                    </a:lnTo>
                    <a:lnTo>
                      <a:pt x="253460" y="0"/>
                    </a:lnTo>
                    <a:lnTo>
                      <a:pt x="204311" y="0"/>
                    </a:lnTo>
                    <a:cubicBezTo>
                      <a:pt x="204311" y="13525"/>
                      <a:pt x="193262" y="24575"/>
                      <a:pt x="179642" y="24575"/>
                    </a:cubicBezTo>
                    <a:lnTo>
                      <a:pt x="66866" y="24575"/>
                    </a:lnTo>
                    <a:cubicBezTo>
                      <a:pt x="54483" y="24860"/>
                      <a:pt x="45434" y="11240"/>
                      <a:pt x="5048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4" name="Google Shape;3094;p42"/>
              <p:cNvSpPr/>
              <p:nvPr/>
            </p:nvSpPr>
            <p:spPr>
              <a:xfrm>
                <a:off x="5617114" y="2806577"/>
                <a:ext cx="347855" cy="347687"/>
              </a:xfrm>
              <a:custGeom>
                <a:avLst/>
                <a:gdLst/>
                <a:ahLst/>
                <a:cxnLst/>
                <a:rect l="l" t="t" r="r" b="b"/>
                <a:pathLst>
                  <a:path w="314801" h="314649" extrusionOk="0">
                    <a:moveTo>
                      <a:pt x="296418" y="44044"/>
                    </a:moveTo>
                    <a:lnTo>
                      <a:pt x="218122" y="44044"/>
                    </a:lnTo>
                    <a:cubicBezTo>
                      <a:pt x="211836" y="-6152"/>
                      <a:pt x="143256" y="-16725"/>
                      <a:pt x="122206" y="29471"/>
                    </a:cubicBezTo>
                    <a:cubicBezTo>
                      <a:pt x="112109" y="30614"/>
                      <a:pt x="103251" y="36139"/>
                      <a:pt x="97727" y="44044"/>
                    </a:cubicBezTo>
                    <a:lnTo>
                      <a:pt x="18479" y="44044"/>
                    </a:lnTo>
                    <a:cubicBezTo>
                      <a:pt x="8287" y="44044"/>
                      <a:pt x="0" y="52331"/>
                      <a:pt x="0" y="62523"/>
                    </a:cubicBezTo>
                    <a:lnTo>
                      <a:pt x="0" y="247022"/>
                    </a:lnTo>
                    <a:cubicBezTo>
                      <a:pt x="0" y="257214"/>
                      <a:pt x="8287" y="265501"/>
                      <a:pt x="18479" y="265501"/>
                    </a:cubicBezTo>
                    <a:lnTo>
                      <a:pt x="125730" y="265501"/>
                    </a:lnTo>
                    <a:lnTo>
                      <a:pt x="115824" y="302362"/>
                    </a:lnTo>
                    <a:lnTo>
                      <a:pt x="108204" y="302362"/>
                    </a:lnTo>
                    <a:cubicBezTo>
                      <a:pt x="100108" y="302648"/>
                      <a:pt x="100013" y="314364"/>
                      <a:pt x="108204" y="314650"/>
                    </a:cubicBezTo>
                    <a:lnTo>
                      <a:pt x="206597" y="314650"/>
                    </a:lnTo>
                    <a:cubicBezTo>
                      <a:pt x="214694" y="314364"/>
                      <a:pt x="214789" y="302648"/>
                      <a:pt x="206597" y="302362"/>
                    </a:cubicBezTo>
                    <a:lnTo>
                      <a:pt x="198977" y="302362"/>
                    </a:lnTo>
                    <a:lnTo>
                      <a:pt x="189071" y="265501"/>
                    </a:lnTo>
                    <a:lnTo>
                      <a:pt x="296323" y="265501"/>
                    </a:lnTo>
                    <a:cubicBezTo>
                      <a:pt x="306514" y="265501"/>
                      <a:pt x="314801" y="257214"/>
                      <a:pt x="314801" y="247022"/>
                    </a:cubicBezTo>
                    <a:lnTo>
                      <a:pt x="314801" y="62523"/>
                    </a:lnTo>
                    <a:cubicBezTo>
                      <a:pt x="314801" y="52331"/>
                      <a:pt x="306514" y="44044"/>
                      <a:pt x="296323" y="44044"/>
                    </a:cubicBezTo>
                    <a:close/>
                    <a:moveTo>
                      <a:pt x="126111" y="41473"/>
                    </a:moveTo>
                    <a:cubicBezTo>
                      <a:pt x="128778" y="41568"/>
                      <a:pt x="131350" y="39949"/>
                      <a:pt x="132207" y="37377"/>
                    </a:cubicBezTo>
                    <a:cubicBezTo>
                      <a:pt x="146876" y="-2533"/>
                      <a:pt x="205550" y="7468"/>
                      <a:pt x="206121" y="50045"/>
                    </a:cubicBezTo>
                    <a:cubicBezTo>
                      <a:pt x="206121" y="53284"/>
                      <a:pt x="208502" y="56046"/>
                      <a:pt x="211741" y="56332"/>
                    </a:cubicBezTo>
                    <a:cubicBezTo>
                      <a:pt x="222599" y="57189"/>
                      <a:pt x="230791" y="67571"/>
                      <a:pt x="228314" y="78811"/>
                    </a:cubicBezTo>
                    <a:cubicBezTo>
                      <a:pt x="226409" y="87288"/>
                      <a:pt x="218599" y="93289"/>
                      <a:pt x="209931" y="93289"/>
                    </a:cubicBezTo>
                    <a:lnTo>
                      <a:pt x="97536" y="93289"/>
                    </a:lnTo>
                    <a:cubicBezTo>
                      <a:pt x="82201" y="92717"/>
                      <a:pt x="82105" y="70619"/>
                      <a:pt x="97536" y="70048"/>
                    </a:cubicBezTo>
                    <a:cubicBezTo>
                      <a:pt x="100965" y="70048"/>
                      <a:pt x="103727" y="67285"/>
                      <a:pt x="103727" y="63856"/>
                    </a:cubicBezTo>
                    <a:cubicBezTo>
                      <a:pt x="103727" y="51474"/>
                      <a:pt x="113729" y="41473"/>
                      <a:pt x="126111" y="41473"/>
                    </a:cubicBezTo>
                    <a:close/>
                    <a:moveTo>
                      <a:pt x="157448" y="179109"/>
                    </a:moveTo>
                    <a:cubicBezTo>
                      <a:pt x="162496" y="179109"/>
                      <a:pt x="166688" y="183205"/>
                      <a:pt x="166688" y="188348"/>
                    </a:cubicBezTo>
                    <a:cubicBezTo>
                      <a:pt x="166211" y="200540"/>
                      <a:pt x="148685" y="200540"/>
                      <a:pt x="148209" y="188348"/>
                    </a:cubicBezTo>
                    <a:cubicBezTo>
                      <a:pt x="148209" y="183300"/>
                      <a:pt x="152305" y="179109"/>
                      <a:pt x="157448" y="179109"/>
                    </a:cubicBezTo>
                    <a:close/>
                    <a:moveTo>
                      <a:pt x="18479" y="56332"/>
                    </a:moveTo>
                    <a:lnTo>
                      <a:pt x="92297" y="56332"/>
                    </a:lnTo>
                    <a:cubicBezTo>
                      <a:pt x="92107" y="56998"/>
                      <a:pt x="92012" y="57665"/>
                      <a:pt x="91916" y="58427"/>
                    </a:cubicBezTo>
                    <a:cubicBezTo>
                      <a:pt x="64865" y="65666"/>
                      <a:pt x="69342" y="104909"/>
                      <a:pt x="97631" y="105576"/>
                    </a:cubicBezTo>
                    <a:cubicBezTo>
                      <a:pt x="97631" y="105576"/>
                      <a:pt x="120587" y="105576"/>
                      <a:pt x="120587" y="105576"/>
                    </a:cubicBezTo>
                    <a:lnTo>
                      <a:pt x="120587" y="128436"/>
                    </a:lnTo>
                    <a:lnTo>
                      <a:pt x="105918" y="138723"/>
                    </a:lnTo>
                    <a:cubicBezTo>
                      <a:pt x="92393" y="126150"/>
                      <a:pt x="69818" y="135961"/>
                      <a:pt x="69818" y="154534"/>
                    </a:cubicBezTo>
                    <a:cubicBezTo>
                      <a:pt x="69818" y="166441"/>
                      <a:pt x="79438" y="176061"/>
                      <a:pt x="91345" y="176061"/>
                    </a:cubicBezTo>
                    <a:cubicBezTo>
                      <a:pt x="105156" y="176251"/>
                      <a:pt x="115729" y="162535"/>
                      <a:pt x="112204" y="149296"/>
                    </a:cubicBezTo>
                    <a:lnTo>
                      <a:pt x="130207" y="136627"/>
                    </a:lnTo>
                    <a:cubicBezTo>
                      <a:pt x="131826" y="135484"/>
                      <a:pt x="132779" y="133579"/>
                      <a:pt x="132779" y="131579"/>
                    </a:cubicBezTo>
                    <a:lnTo>
                      <a:pt x="132779" y="105576"/>
                    </a:lnTo>
                    <a:lnTo>
                      <a:pt x="151257" y="105576"/>
                    </a:lnTo>
                    <a:cubicBezTo>
                      <a:pt x="151257" y="105576"/>
                      <a:pt x="151257" y="167965"/>
                      <a:pt x="151257" y="167965"/>
                    </a:cubicBezTo>
                    <a:cubicBezTo>
                      <a:pt x="127826" y="175394"/>
                      <a:pt x="132493" y="209589"/>
                      <a:pt x="157448" y="210160"/>
                    </a:cubicBezTo>
                    <a:cubicBezTo>
                      <a:pt x="182309" y="209589"/>
                      <a:pt x="187071" y="175394"/>
                      <a:pt x="163639" y="167965"/>
                    </a:cubicBezTo>
                    <a:lnTo>
                      <a:pt x="163639" y="105576"/>
                    </a:lnTo>
                    <a:lnTo>
                      <a:pt x="182118" y="105576"/>
                    </a:lnTo>
                    <a:lnTo>
                      <a:pt x="182118" y="131579"/>
                    </a:lnTo>
                    <a:cubicBezTo>
                      <a:pt x="182118" y="133579"/>
                      <a:pt x="183071" y="135484"/>
                      <a:pt x="184690" y="136627"/>
                    </a:cubicBezTo>
                    <a:lnTo>
                      <a:pt x="202692" y="149296"/>
                    </a:lnTo>
                    <a:cubicBezTo>
                      <a:pt x="199168" y="162631"/>
                      <a:pt x="209740" y="176251"/>
                      <a:pt x="223552" y="176061"/>
                    </a:cubicBezTo>
                    <a:cubicBezTo>
                      <a:pt x="235458" y="176061"/>
                      <a:pt x="245078" y="166441"/>
                      <a:pt x="245078" y="154534"/>
                    </a:cubicBezTo>
                    <a:cubicBezTo>
                      <a:pt x="245078" y="135865"/>
                      <a:pt x="222504" y="126055"/>
                      <a:pt x="208979" y="138723"/>
                    </a:cubicBezTo>
                    <a:lnTo>
                      <a:pt x="194310" y="128436"/>
                    </a:lnTo>
                    <a:lnTo>
                      <a:pt x="194310" y="105576"/>
                    </a:lnTo>
                    <a:lnTo>
                      <a:pt x="210312" y="105576"/>
                    </a:lnTo>
                    <a:cubicBezTo>
                      <a:pt x="235458" y="105766"/>
                      <a:pt x="250127" y="76144"/>
                      <a:pt x="234887" y="56332"/>
                    </a:cubicBezTo>
                    <a:lnTo>
                      <a:pt x="296323" y="56332"/>
                    </a:lnTo>
                    <a:cubicBezTo>
                      <a:pt x="299752" y="56332"/>
                      <a:pt x="302514" y="59094"/>
                      <a:pt x="302514" y="62523"/>
                    </a:cubicBezTo>
                    <a:lnTo>
                      <a:pt x="302514" y="228544"/>
                    </a:lnTo>
                    <a:lnTo>
                      <a:pt x="12192" y="228544"/>
                    </a:lnTo>
                    <a:lnTo>
                      <a:pt x="12192" y="62523"/>
                    </a:lnTo>
                    <a:cubicBezTo>
                      <a:pt x="12192" y="59094"/>
                      <a:pt x="14954" y="56332"/>
                      <a:pt x="18383" y="56332"/>
                    </a:cubicBezTo>
                    <a:close/>
                    <a:moveTo>
                      <a:pt x="100584" y="154344"/>
                    </a:moveTo>
                    <a:cubicBezTo>
                      <a:pt x="100584" y="159392"/>
                      <a:pt x="96488" y="163583"/>
                      <a:pt x="91345" y="163583"/>
                    </a:cubicBezTo>
                    <a:cubicBezTo>
                      <a:pt x="79153" y="163107"/>
                      <a:pt x="79153" y="145581"/>
                      <a:pt x="91345" y="145105"/>
                    </a:cubicBezTo>
                    <a:cubicBezTo>
                      <a:pt x="96393" y="145105"/>
                      <a:pt x="100584" y="149200"/>
                      <a:pt x="100584" y="154344"/>
                    </a:cubicBezTo>
                    <a:close/>
                    <a:moveTo>
                      <a:pt x="223552" y="145105"/>
                    </a:moveTo>
                    <a:cubicBezTo>
                      <a:pt x="228600" y="145105"/>
                      <a:pt x="232791" y="149200"/>
                      <a:pt x="232791" y="154344"/>
                    </a:cubicBezTo>
                    <a:cubicBezTo>
                      <a:pt x="232315" y="166536"/>
                      <a:pt x="214789" y="166536"/>
                      <a:pt x="214313" y="154344"/>
                    </a:cubicBezTo>
                    <a:cubicBezTo>
                      <a:pt x="214313" y="149296"/>
                      <a:pt x="218408" y="145105"/>
                      <a:pt x="223552" y="145105"/>
                    </a:cubicBezTo>
                    <a:close/>
                    <a:moveTo>
                      <a:pt x="186309" y="302362"/>
                    </a:moveTo>
                    <a:lnTo>
                      <a:pt x="128588" y="302362"/>
                    </a:lnTo>
                    <a:lnTo>
                      <a:pt x="138494" y="265501"/>
                    </a:lnTo>
                    <a:lnTo>
                      <a:pt x="176498" y="265501"/>
                    </a:lnTo>
                    <a:lnTo>
                      <a:pt x="186404" y="302362"/>
                    </a:lnTo>
                    <a:close/>
                    <a:moveTo>
                      <a:pt x="296418" y="253118"/>
                    </a:moveTo>
                    <a:lnTo>
                      <a:pt x="18383" y="253118"/>
                    </a:lnTo>
                    <a:cubicBezTo>
                      <a:pt x="14954" y="253118"/>
                      <a:pt x="12192" y="250356"/>
                      <a:pt x="12192" y="246927"/>
                    </a:cubicBezTo>
                    <a:lnTo>
                      <a:pt x="12192" y="240736"/>
                    </a:lnTo>
                    <a:lnTo>
                      <a:pt x="302514" y="240736"/>
                    </a:lnTo>
                    <a:lnTo>
                      <a:pt x="302514" y="246927"/>
                    </a:lnTo>
                    <a:cubicBezTo>
                      <a:pt x="302514" y="250356"/>
                      <a:pt x="299752" y="253118"/>
                      <a:pt x="296323" y="253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26" name="Imagine 25">
            <a:extLst>
              <a:ext uri="{FF2B5EF4-FFF2-40B4-BE49-F238E27FC236}">
                <a16:creationId xmlns:a16="http://schemas.microsoft.com/office/drawing/2014/main" id="{7F38C7C0-03BF-4F04-8F58-604406EB03B4}"/>
              </a:ext>
            </a:extLst>
          </p:cNvPr>
          <p:cNvPicPr>
            <a:picLocks noChangeAspect="1"/>
          </p:cNvPicPr>
          <p:nvPr/>
        </p:nvPicPr>
        <p:blipFill>
          <a:blip r:embed="rId3"/>
          <a:stretch>
            <a:fillRect/>
          </a:stretch>
        </p:blipFill>
        <p:spPr>
          <a:xfrm>
            <a:off x="998705" y="1422991"/>
            <a:ext cx="5277675" cy="29535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Popularitatea după genuri</a:t>
            </a:r>
            <a:endParaRPr dirty="0"/>
          </a:p>
        </p:txBody>
      </p:sp>
      <p:pic>
        <p:nvPicPr>
          <p:cNvPr id="27" name="Imagine 26">
            <a:extLst>
              <a:ext uri="{FF2B5EF4-FFF2-40B4-BE49-F238E27FC236}">
                <a16:creationId xmlns:a16="http://schemas.microsoft.com/office/drawing/2014/main" id="{99D36318-0B4D-4348-89E9-9F0D5DA595CA}"/>
              </a:ext>
            </a:extLst>
          </p:cNvPr>
          <p:cNvPicPr>
            <a:picLocks noChangeAspect="1"/>
          </p:cNvPicPr>
          <p:nvPr/>
        </p:nvPicPr>
        <p:blipFill>
          <a:blip r:embed="rId3"/>
          <a:stretch>
            <a:fillRect/>
          </a:stretch>
        </p:blipFill>
        <p:spPr>
          <a:xfrm>
            <a:off x="1135380" y="1367548"/>
            <a:ext cx="6299796" cy="33309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3"/>
        <p:cNvGrpSpPr/>
        <p:nvPr/>
      </p:nvGrpSpPr>
      <p:grpSpPr>
        <a:xfrm>
          <a:off x="0" y="0"/>
          <a:ext cx="0" cy="0"/>
          <a:chOff x="0" y="0"/>
          <a:chExt cx="0" cy="0"/>
        </a:xfrm>
      </p:grpSpPr>
      <p:sp>
        <p:nvSpPr>
          <p:cNvPr id="3126" name="Google Shape;31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Tempo des folosit după gen</a:t>
            </a:r>
            <a:endParaRPr dirty="0"/>
          </a:p>
        </p:txBody>
      </p:sp>
      <p:pic>
        <p:nvPicPr>
          <p:cNvPr id="39" name="Imagine 38">
            <a:extLst>
              <a:ext uri="{FF2B5EF4-FFF2-40B4-BE49-F238E27FC236}">
                <a16:creationId xmlns:a16="http://schemas.microsoft.com/office/drawing/2014/main" id="{CCDBE7B7-18EC-4C39-BD25-B9E9A7E7C950}"/>
              </a:ext>
            </a:extLst>
          </p:cNvPr>
          <p:cNvPicPr>
            <a:picLocks noChangeAspect="1"/>
          </p:cNvPicPr>
          <p:nvPr/>
        </p:nvPicPr>
        <p:blipFill>
          <a:blip r:embed="rId3"/>
          <a:stretch>
            <a:fillRect/>
          </a:stretch>
        </p:blipFill>
        <p:spPr>
          <a:xfrm>
            <a:off x="1364566" y="1371600"/>
            <a:ext cx="6414868" cy="35899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Cel mai bun Tempo</a:t>
            </a:r>
            <a:endParaRPr dirty="0"/>
          </a:p>
        </p:txBody>
      </p:sp>
      <p:pic>
        <p:nvPicPr>
          <p:cNvPr id="4" name="Imagine 3">
            <a:extLst>
              <a:ext uri="{FF2B5EF4-FFF2-40B4-BE49-F238E27FC236}">
                <a16:creationId xmlns:a16="http://schemas.microsoft.com/office/drawing/2014/main" id="{E0E708DE-226B-4753-8CC6-D83393C717F9}"/>
              </a:ext>
            </a:extLst>
          </p:cNvPr>
          <p:cNvPicPr>
            <a:picLocks noChangeAspect="1"/>
          </p:cNvPicPr>
          <p:nvPr/>
        </p:nvPicPr>
        <p:blipFill>
          <a:blip r:embed="rId3"/>
          <a:stretch>
            <a:fillRect/>
          </a:stretch>
        </p:blipFill>
        <p:spPr>
          <a:xfrm>
            <a:off x="1617593" y="1318260"/>
            <a:ext cx="5908813" cy="3124200"/>
          </a:xfrm>
          <a:prstGeom prst="rect">
            <a:avLst/>
          </a:prstGeom>
        </p:spPr>
      </p:pic>
    </p:spTree>
    <p:extLst>
      <p:ext uri="{BB962C8B-B14F-4D97-AF65-F5344CB8AC3E}">
        <p14:creationId xmlns:p14="http://schemas.microsoft.com/office/powerpoint/2010/main" val="145077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2"/>
        <p:cNvGrpSpPr/>
        <p:nvPr/>
      </p:nvGrpSpPr>
      <p:grpSpPr>
        <a:xfrm>
          <a:off x="0" y="0"/>
          <a:ext cx="0" cy="0"/>
          <a:chOff x="0" y="0"/>
          <a:chExt cx="0" cy="0"/>
        </a:xfrm>
      </p:grpSpPr>
      <p:sp>
        <p:nvSpPr>
          <p:cNvPr id="3083" name="Google Shape;3083;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Cei mai populari artiști</a:t>
            </a:r>
            <a:endParaRPr dirty="0"/>
          </a:p>
        </p:txBody>
      </p:sp>
      <p:grpSp>
        <p:nvGrpSpPr>
          <p:cNvPr id="3090" name="Google Shape;3090;p42"/>
          <p:cNvGrpSpPr/>
          <p:nvPr/>
        </p:nvGrpSpPr>
        <p:grpSpPr>
          <a:xfrm rot="-472784">
            <a:off x="6540026" y="2504542"/>
            <a:ext cx="816635" cy="795934"/>
            <a:chOff x="6112100" y="970707"/>
            <a:chExt cx="816600" cy="795900"/>
          </a:xfrm>
        </p:grpSpPr>
        <p:sp>
          <p:nvSpPr>
            <p:cNvPr id="3091" name="Google Shape;3091;p42"/>
            <p:cNvSpPr/>
            <p:nvPr/>
          </p:nvSpPr>
          <p:spPr>
            <a:xfrm>
              <a:off x="6112100" y="970707"/>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092" name="Google Shape;3092;p42"/>
            <p:cNvGrpSpPr/>
            <p:nvPr/>
          </p:nvGrpSpPr>
          <p:grpSpPr>
            <a:xfrm>
              <a:off x="6346473" y="1194813"/>
              <a:ext cx="347855" cy="347687"/>
              <a:chOff x="5617114" y="2806577"/>
              <a:chExt cx="347855" cy="347687"/>
            </a:xfrm>
          </p:grpSpPr>
          <p:sp>
            <p:nvSpPr>
              <p:cNvPr id="3093" name="Google Shape;3093;p42"/>
              <p:cNvSpPr/>
              <p:nvPr/>
            </p:nvSpPr>
            <p:spPr>
              <a:xfrm>
                <a:off x="5650915" y="2889287"/>
                <a:ext cx="280073" cy="176716"/>
              </a:xfrm>
              <a:custGeom>
                <a:avLst/>
                <a:gdLst/>
                <a:ahLst/>
                <a:cxnLst/>
                <a:rect l="l" t="t" r="r" b="b"/>
                <a:pathLst>
                  <a:path w="253460" h="159924" extrusionOk="0">
                    <a:moveTo>
                      <a:pt x="95" y="0"/>
                    </a:moveTo>
                    <a:lnTo>
                      <a:pt x="95" y="159925"/>
                    </a:lnTo>
                    <a:lnTo>
                      <a:pt x="253460" y="159925"/>
                    </a:lnTo>
                    <a:lnTo>
                      <a:pt x="253460" y="0"/>
                    </a:lnTo>
                    <a:lnTo>
                      <a:pt x="204311" y="0"/>
                    </a:lnTo>
                    <a:cubicBezTo>
                      <a:pt x="204311" y="13525"/>
                      <a:pt x="193262" y="24575"/>
                      <a:pt x="179642" y="24575"/>
                    </a:cubicBezTo>
                    <a:lnTo>
                      <a:pt x="66866" y="24575"/>
                    </a:lnTo>
                    <a:cubicBezTo>
                      <a:pt x="54483" y="24860"/>
                      <a:pt x="45434" y="11240"/>
                      <a:pt x="5048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4" name="Google Shape;3094;p42"/>
              <p:cNvSpPr/>
              <p:nvPr/>
            </p:nvSpPr>
            <p:spPr>
              <a:xfrm>
                <a:off x="5617114" y="2806577"/>
                <a:ext cx="347855" cy="347687"/>
              </a:xfrm>
              <a:custGeom>
                <a:avLst/>
                <a:gdLst/>
                <a:ahLst/>
                <a:cxnLst/>
                <a:rect l="l" t="t" r="r" b="b"/>
                <a:pathLst>
                  <a:path w="314801" h="314649" extrusionOk="0">
                    <a:moveTo>
                      <a:pt x="296418" y="44044"/>
                    </a:moveTo>
                    <a:lnTo>
                      <a:pt x="218122" y="44044"/>
                    </a:lnTo>
                    <a:cubicBezTo>
                      <a:pt x="211836" y="-6152"/>
                      <a:pt x="143256" y="-16725"/>
                      <a:pt x="122206" y="29471"/>
                    </a:cubicBezTo>
                    <a:cubicBezTo>
                      <a:pt x="112109" y="30614"/>
                      <a:pt x="103251" y="36139"/>
                      <a:pt x="97727" y="44044"/>
                    </a:cubicBezTo>
                    <a:lnTo>
                      <a:pt x="18479" y="44044"/>
                    </a:lnTo>
                    <a:cubicBezTo>
                      <a:pt x="8287" y="44044"/>
                      <a:pt x="0" y="52331"/>
                      <a:pt x="0" y="62523"/>
                    </a:cubicBezTo>
                    <a:lnTo>
                      <a:pt x="0" y="247022"/>
                    </a:lnTo>
                    <a:cubicBezTo>
                      <a:pt x="0" y="257214"/>
                      <a:pt x="8287" y="265501"/>
                      <a:pt x="18479" y="265501"/>
                    </a:cubicBezTo>
                    <a:lnTo>
                      <a:pt x="125730" y="265501"/>
                    </a:lnTo>
                    <a:lnTo>
                      <a:pt x="115824" y="302362"/>
                    </a:lnTo>
                    <a:lnTo>
                      <a:pt x="108204" y="302362"/>
                    </a:lnTo>
                    <a:cubicBezTo>
                      <a:pt x="100108" y="302648"/>
                      <a:pt x="100013" y="314364"/>
                      <a:pt x="108204" y="314650"/>
                    </a:cubicBezTo>
                    <a:lnTo>
                      <a:pt x="206597" y="314650"/>
                    </a:lnTo>
                    <a:cubicBezTo>
                      <a:pt x="214694" y="314364"/>
                      <a:pt x="214789" y="302648"/>
                      <a:pt x="206597" y="302362"/>
                    </a:cubicBezTo>
                    <a:lnTo>
                      <a:pt x="198977" y="302362"/>
                    </a:lnTo>
                    <a:lnTo>
                      <a:pt x="189071" y="265501"/>
                    </a:lnTo>
                    <a:lnTo>
                      <a:pt x="296323" y="265501"/>
                    </a:lnTo>
                    <a:cubicBezTo>
                      <a:pt x="306514" y="265501"/>
                      <a:pt x="314801" y="257214"/>
                      <a:pt x="314801" y="247022"/>
                    </a:cubicBezTo>
                    <a:lnTo>
                      <a:pt x="314801" y="62523"/>
                    </a:lnTo>
                    <a:cubicBezTo>
                      <a:pt x="314801" y="52331"/>
                      <a:pt x="306514" y="44044"/>
                      <a:pt x="296323" y="44044"/>
                    </a:cubicBezTo>
                    <a:close/>
                    <a:moveTo>
                      <a:pt x="126111" y="41473"/>
                    </a:moveTo>
                    <a:cubicBezTo>
                      <a:pt x="128778" y="41568"/>
                      <a:pt x="131350" y="39949"/>
                      <a:pt x="132207" y="37377"/>
                    </a:cubicBezTo>
                    <a:cubicBezTo>
                      <a:pt x="146876" y="-2533"/>
                      <a:pt x="205550" y="7468"/>
                      <a:pt x="206121" y="50045"/>
                    </a:cubicBezTo>
                    <a:cubicBezTo>
                      <a:pt x="206121" y="53284"/>
                      <a:pt x="208502" y="56046"/>
                      <a:pt x="211741" y="56332"/>
                    </a:cubicBezTo>
                    <a:cubicBezTo>
                      <a:pt x="222599" y="57189"/>
                      <a:pt x="230791" y="67571"/>
                      <a:pt x="228314" y="78811"/>
                    </a:cubicBezTo>
                    <a:cubicBezTo>
                      <a:pt x="226409" y="87288"/>
                      <a:pt x="218599" y="93289"/>
                      <a:pt x="209931" y="93289"/>
                    </a:cubicBezTo>
                    <a:lnTo>
                      <a:pt x="97536" y="93289"/>
                    </a:lnTo>
                    <a:cubicBezTo>
                      <a:pt x="82201" y="92717"/>
                      <a:pt x="82105" y="70619"/>
                      <a:pt x="97536" y="70048"/>
                    </a:cubicBezTo>
                    <a:cubicBezTo>
                      <a:pt x="100965" y="70048"/>
                      <a:pt x="103727" y="67285"/>
                      <a:pt x="103727" y="63856"/>
                    </a:cubicBezTo>
                    <a:cubicBezTo>
                      <a:pt x="103727" y="51474"/>
                      <a:pt x="113729" y="41473"/>
                      <a:pt x="126111" y="41473"/>
                    </a:cubicBezTo>
                    <a:close/>
                    <a:moveTo>
                      <a:pt x="157448" y="179109"/>
                    </a:moveTo>
                    <a:cubicBezTo>
                      <a:pt x="162496" y="179109"/>
                      <a:pt x="166688" y="183205"/>
                      <a:pt x="166688" y="188348"/>
                    </a:cubicBezTo>
                    <a:cubicBezTo>
                      <a:pt x="166211" y="200540"/>
                      <a:pt x="148685" y="200540"/>
                      <a:pt x="148209" y="188348"/>
                    </a:cubicBezTo>
                    <a:cubicBezTo>
                      <a:pt x="148209" y="183300"/>
                      <a:pt x="152305" y="179109"/>
                      <a:pt x="157448" y="179109"/>
                    </a:cubicBezTo>
                    <a:close/>
                    <a:moveTo>
                      <a:pt x="18479" y="56332"/>
                    </a:moveTo>
                    <a:lnTo>
                      <a:pt x="92297" y="56332"/>
                    </a:lnTo>
                    <a:cubicBezTo>
                      <a:pt x="92107" y="56998"/>
                      <a:pt x="92012" y="57665"/>
                      <a:pt x="91916" y="58427"/>
                    </a:cubicBezTo>
                    <a:cubicBezTo>
                      <a:pt x="64865" y="65666"/>
                      <a:pt x="69342" y="104909"/>
                      <a:pt x="97631" y="105576"/>
                    </a:cubicBezTo>
                    <a:cubicBezTo>
                      <a:pt x="97631" y="105576"/>
                      <a:pt x="120587" y="105576"/>
                      <a:pt x="120587" y="105576"/>
                    </a:cubicBezTo>
                    <a:lnTo>
                      <a:pt x="120587" y="128436"/>
                    </a:lnTo>
                    <a:lnTo>
                      <a:pt x="105918" y="138723"/>
                    </a:lnTo>
                    <a:cubicBezTo>
                      <a:pt x="92393" y="126150"/>
                      <a:pt x="69818" y="135961"/>
                      <a:pt x="69818" y="154534"/>
                    </a:cubicBezTo>
                    <a:cubicBezTo>
                      <a:pt x="69818" y="166441"/>
                      <a:pt x="79438" y="176061"/>
                      <a:pt x="91345" y="176061"/>
                    </a:cubicBezTo>
                    <a:cubicBezTo>
                      <a:pt x="105156" y="176251"/>
                      <a:pt x="115729" y="162535"/>
                      <a:pt x="112204" y="149296"/>
                    </a:cubicBezTo>
                    <a:lnTo>
                      <a:pt x="130207" y="136627"/>
                    </a:lnTo>
                    <a:cubicBezTo>
                      <a:pt x="131826" y="135484"/>
                      <a:pt x="132779" y="133579"/>
                      <a:pt x="132779" y="131579"/>
                    </a:cubicBezTo>
                    <a:lnTo>
                      <a:pt x="132779" y="105576"/>
                    </a:lnTo>
                    <a:lnTo>
                      <a:pt x="151257" y="105576"/>
                    </a:lnTo>
                    <a:cubicBezTo>
                      <a:pt x="151257" y="105576"/>
                      <a:pt x="151257" y="167965"/>
                      <a:pt x="151257" y="167965"/>
                    </a:cubicBezTo>
                    <a:cubicBezTo>
                      <a:pt x="127826" y="175394"/>
                      <a:pt x="132493" y="209589"/>
                      <a:pt x="157448" y="210160"/>
                    </a:cubicBezTo>
                    <a:cubicBezTo>
                      <a:pt x="182309" y="209589"/>
                      <a:pt x="187071" y="175394"/>
                      <a:pt x="163639" y="167965"/>
                    </a:cubicBezTo>
                    <a:lnTo>
                      <a:pt x="163639" y="105576"/>
                    </a:lnTo>
                    <a:lnTo>
                      <a:pt x="182118" y="105576"/>
                    </a:lnTo>
                    <a:lnTo>
                      <a:pt x="182118" y="131579"/>
                    </a:lnTo>
                    <a:cubicBezTo>
                      <a:pt x="182118" y="133579"/>
                      <a:pt x="183071" y="135484"/>
                      <a:pt x="184690" y="136627"/>
                    </a:cubicBezTo>
                    <a:lnTo>
                      <a:pt x="202692" y="149296"/>
                    </a:lnTo>
                    <a:cubicBezTo>
                      <a:pt x="199168" y="162631"/>
                      <a:pt x="209740" y="176251"/>
                      <a:pt x="223552" y="176061"/>
                    </a:cubicBezTo>
                    <a:cubicBezTo>
                      <a:pt x="235458" y="176061"/>
                      <a:pt x="245078" y="166441"/>
                      <a:pt x="245078" y="154534"/>
                    </a:cubicBezTo>
                    <a:cubicBezTo>
                      <a:pt x="245078" y="135865"/>
                      <a:pt x="222504" y="126055"/>
                      <a:pt x="208979" y="138723"/>
                    </a:cubicBezTo>
                    <a:lnTo>
                      <a:pt x="194310" y="128436"/>
                    </a:lnTo>
                    <a:lnTo>
                      <a:pt x="194310" y="105576"/>
                    </a:lnTo>
                    <a:lnTo>
                      <a:pt x="210312" y="105576"/>
                    </a:lnTo>
                    <a:cubicBezTo>
                      <a:pt x="235458" y="105766"/>
                      <a:pt x="250127" y="76144"/>
                      <a:pt x="234887" y="56332"/>
                    </a:cubicBezTo>
                    <a:lnTo>
                      <a:pt x="296323" y="56332"/>
                    </a:lnTo>
                    <a:cubicBezTo>
                      <a:pt x="299752" y="56332"/>
                      <a:pt x="302514" y="59094"/>
                      <a:pt x="302514" y="62523"/>
                    </a:cubicBezTo>
                    <a:lnTo>
                      <a:pt x="302514" y="228544"/>
                    </a:lnTo>
                    <a:lnTo>
                      <a:pt x="12192" y="228544"/>
                    </a:lnTo>
                    <a:lnTo>
                      <a:pt x="12192" y="62523"/>
                    </a:lnTo>
                    <a:cubicBezTo>
                      <a:pt x="12192" y="59094"/>
                      <a:pt x="14954" y="56332"/>
                      <a:pt x="18383" y="56332"/>
                    </a:cubicBezTo>
                    <a:close/>
                    <a:moveTo>
                      <a:pt x="100584" y="154344"/>
                    </a:moveTo>
                    <a:cubicBezTo>
                      <a:pt x="100584" y="159392"/>
                      <a:pt x="96488" y="163583"/>
                      <a:pt x="91345" y="163583"/>
                    </a:cubicBezTo>
                    <a:cubicBezTo>
                      <a:pt x="79153" y="163107"/>
                      <a:pt x="79153" y="145581"/>
                      <a:pt x="91345" y="145105"/>
                    </a:cubicBezTo>
                    <a:cubicBezTo>
                      <a:pt x="96393" y="145105"/>
                      <a:pt x="100584" y="149200"/>
                      <a:pt x="100584" y="154344"/>
                    </a:cubicBezTo>
                    <a:close/>
                    <a:moveTo>
                      <a:pt x="223552" y="145105"/>
                    </a:moveTo>
                    <a:cubicBezTo>
                      <a:pt x="228600" y="145105"/>
                      <a:pt x="232791" y="149200"/>
                      <a:pt x="232791" y="154344"/>
                    </a:cubicBezTo>
                    <a:cubicBezTo>
                      <a:pt x="232315" y="166536"/>
                      <a:pt x="214789" y="166536"/>
                      <a:pt x="214313" y="154344"/>
                    </a:cubicBezTo>
                    <a:cubicBezTo>
                      <a:pt x="214313" y="149296"/>
                      <a:pt x="218408" y="145105"/>
                      <a:pt x="223552" y="145105"/>
                    </a:cubicBezTo>
                    <a:close/>
                    <a:moveTo>
                      <a:pt x="186309" y="302362"/>
                    </a:moveTo>
                    <a:lnTo>
                      <a:pt x="128588" y="302362"/>
                    </a:lnTo>
                    <a:lnTo>
                      <a:pt x="138494" y="265501"/>
                    </a:lnTo>
                    <a:lnTo>
                      <a:pt x="176498" y="265501"/>
                    </a:lnTo>
                    <a:lnTo>
                      <a:pt x="186404" y="302362"/>
                    </a:lnTo>
                    <a:close/>
                    <a:moveTo>
                      <a:pt x="296418" y="253118"/>
                    </a:moveTo>
                    <a:lnTo>
                      <a:pt x="18383" y="253118"/>
                    </a:lnTo>
                    <a:cubicBezTo>
                      <a:pt x="14954" y="253118"/>
                      <a:pt x="12192" y="250356"/>
                      <a:pt x="12192" y="246927"/>
                    </a:cubicBezTo>
                    <a:lnTo>
                      <a:pt x="12192" y="240736"/>
                    </a:lnTo>
                    <a:lnTo>
                      <a:pt x="302514" y="240736"/>
                    </a:lnTo>
                    <a:lnTo>
                      <a:pt x="302514" y="246927"/>
                    </a:lnTo>
                    <a:cubicBezTo>
                      <a:pt x="302514" y="250356"/>
                      <a:pt x="299752" y="253118"/>
                      <a:pt x="296323" y="253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9" name="Imagine 8">
            <a:extLst>
              <a:ext uri="{FF2B5EF4-FFF2-40B4-BE49-F238E27FC236}">
                <a16:creationId xmlns:a16="http://schemas.microsoft.com/office/drawing/2014/main" id="{D94866BC-B45B-4DC0-B62D-FCA3E0E71016}"/>
              </a:ext>
            </a:extLst>
          </p:cNvPr>
          <p:cNvPicPr>
            <a:picLocks noChangeAspect="1"/>
          </p:cNvPicPr>
          <p:nvPr/>
        </p:nvPicPr>
        <p:blipFill>
          <a:blip r:embed="rId3"/>
          <a:stretch>
            <a:fillRect/>
          </a:stretch>
        </p:blipFill>
        <p:spPr>
          <a:xfrm>
            <a:off x="651933" y="1225391"/>
            <a:ext cx="5924127" cy="3332321"/>
          </a:xfrm>
          <a:prstGeom prst="rect">
            <a:avLst/>
          </a:prstGeom>
        </p:spPr>
      </p:pic>
    </p:spTree>
    <p:extLst>
      <p:ext uri="{BB962C8B-B14F-4D97-AF65-F5344CB8AC3E}">
        <p14:creationId xmlns:p14="http://schemas.microsoft.com/office/powerpoint/2010/main" val="564834427"/>
      </p:ext>
    </p:extLst>
  </p:cSld>
  <p:clrMapOvr>
    <a:masterClrMapping/>
  </p:clrMapOvr>
</p:sld>
</file>

<file path=ppt/theme/theme1.xml><?xml version="1.0" encoding="utf-8"?>
<a:theme xmlns:a="http://schemas.openxmlformats.org/drawingml/2006/main" name="Media and Technology Vocabulary - Spanish - Foreign Language - 8th grade by Slidesgo">
  <a:themeElements>
    <a:clrScheme name="Simple Light">
      <a:dk1>
        <a:srgbClr val="000066"/>
      </a:dk1>
      <a:lt1>
        <a:srgbClr val="DFE6F2"/>
      </a:lt1>
      <a:dk2>
        <a:srgbClr val="FFB8B6"/>
      </a:dk2>
      <a:lt2>
        <a:srgbClr val="DAB6FC"/>
      </a:lt2>
      <a:accent1>
        <a:srgbClr val="99F5BA"/>
      </a:accent1>
      <a:accent2>
        <a:srgbClr val="F8F092"/>
      </a:accent2>
      <a:accent3>
        <a:srgbClr val="B2F0FB"/>
      </a:accent3>
      <a:accent4>
        <a:srgbClr val="CCD6EB"/>
      </a:accent4>
      <a:accent5>
        <a:srgbClr val="FFFFFF"/>
      </a:accent5>
      <a:accent6>
        <a:srgbClr val="FFFFFF"/>
      </a:accent6>
      <a:hlink>
        <a:srgbClr val="0000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392</Words>
  <Application>Microsoft Office PowerPoint</Application>
  <PresentationFormat>Expunere pe ecran (16:9)</PresentationFormat>
  <Paragraphs>27</Paragraphs>
  <Slides>13</Slides>
  <Notes>12</Notes>
  <HiddenSlides>0</HiddenSlides>
  <MMClips>0</MMClips>
  <ScaleCrop>false</ScaleCrop>
  <HeadingPairs>
    <vt:vector size="6" baseType="variant">
      <vt:variant>
        <vt:lpstr>Fonturi utilizate</vt:lpstr>
      </vt:variant>
      <vt:variant>
        <vt:i4>8</vt:i4>
      </vt:variant>
      <vt:variant>
        <vt:lpstr>Temă</vt:lpstr>
      </vt:variant>
      <vt:variant>
        <vt:i4>1</vt:i4>
      </vt:variant>
      <vt:variant>
        <vt:lpstr>Titluri diapozitive</vt:lpstr>
      </vt:variant>
      <vt:variant>
        <vt:i4>13</vt:i4>
      </vt:variant>
    </vt:vector>
  </HeadingPairs>
  <TitlesOfParts>
    <vt:vector size="22" baseType="lpstr">
      <vt:lpstr>Lato Light</vt:lpstr>
      <vt:lpstr>Nunito Light</vt:lpstr>
      <vt:lpstr>Lato</vt:lpstr>
      <vt:lpstr>Montserrat ExtraBold</vt:lpstr>
      <vt:lpstr>Calibri</vt:lpstr>
      <vt:lpstr>Arial</vt:lpstr>
      <vt:lpstr>DM Sans</vt:lpstr>
      <vt:lpstr>Times New Roman</vt:lpstr>
      <vt:lpstr>Media and Technology Vocabulary - Spanish - Foreign Language - 8th grade by Slidesgo</vt:lpstr>
      <vt:lpstr> Tendințe, Relații și Modele în Datele Muzicale</vt:lpstr>
      <vt:lpstr>Problema</vt:lpstr>
      <vt:lpstr>Data</vt:lpstr>
      <vt:lpstr>Scopul</vt:lpstr>
      <vt:lpstr>Piesele ce au avut succes</vt:lpstr>
      <vt:lpstr>Popularitatea după genuri</vt:lpstr>
      <vt:lpstr>Tempo des folosit după gen</vt:lpstr>
      <vt:lpstr>Cel mai bun Tempo</vt:lpstr>
      <vt:lpstr>Cei mai populari artiști</vt:lpstr>
      <vt:lpstr>Top 5 piese</vt:lpstr>
      <vt:lpstr>Regresia Lineară</vt:lpstr>
      <vt:lpstr>Predicția cu Regresie Logistică</vt:lpstr>
      <vt:lpstr>Discuții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Tendințe, Relații și Modele în Datele Muzicale</dc:title>
  <cp:lastModifiedBy>Dumitru Malicic</cp:lastModifiedBy>
  <cp:revision>5</cp:revision>
  <dcterms:modified xsi:type="dcterms:W3CDTF">2023-12-18T14:30:31Z</dcterms:modified>
</cp:coreProperties>
</file>